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7"/>
  </p:notesMasterIdLst>
  <p:handoutMasterIdLst>
    <p:handoutMasterId r:id="rId18"/>
  </p:handoutMasterIdLst>
  <p:sldIdLst>
    <p:sldId id="2910" r:id="rId2"/>
    <p:sldId id="2915" r:id="rId3"/>
    <p:sldId id="2917" r:id="rId4"/>
    <p:sldId id="2918" r:id="rId5"/>
    <p:sldId id="2919" r:id="rId6"/>
    <p:sldId id="2920" r:id="rId7"/>
    <p:sldId id="2921" r:id="rId8"/>
    <p:sldId id="2930" r:id="rId9"/>
    <p:sldId id="2931" r:id="rId10"/>
    <p:sldId id="2932" r:id="rId11"/>
    <p:sldId id="2934" r:id="rId12"/>
    <p:sldId id="2922" r:id="rId13"/>
    <p:sldId id="2933" r:id="rId14"/>
    <p:sldId id="2924" r:id="rId15"/>
    <p:sldId id="2892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day Mohan" initials="UM" lastIdx="7" clrIdx="0">
    <p:extLst>
      <p:ext uri="{19B8F6BF-5375-455C-9EA6-DF929625EA0E}">
        <p15:presenceInfo xmlns:p15="http://schemas.microsoft.com/office/powerpoint/2012/main" userId="fee098aa4d8fa39e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2B77"/>
    <a:srgbClr val="E32D91"/>
    <a:srgbClr val="01D9CE"/>
    <a:srgbClr val="30BFFF"/>
    <a:srgbClr val="00DFD1"/>
    <a:srgbClr val="4265DE"/>
    <a:srgbClr val="F0F0F0"/>
    <a:srgbClr val="03234B"/>
    <a:srgbClr val="7CBEA6"/>
    <a:srgbClr val="0B16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969" autoAdjust="0"/>
    <p:restoredTop sz="95220" autoAdjust="0"/>
  </p:normalViewPr>
  <p:slideViewPr>
    <p:cSldViewPr snapToGrid="0">
      <p:cViewPr varScale="1">
        <p:scale>
          <a:sx n="109" d="100"/>
          <a:sy n="109" d="100"/>
        </p:scale>
        <p:origin x="520" y="184"/>
      </p:cViewPr>
      <p:guideLst/>
    </p:cSldViewPr>
  </p:slideViewPr>
  <p:outlineViewPr>
    <p:cViewPr>
      <p:scale>
        <a:sx n="33" d="100"/>
        <a:sy n="33" d="100"/>
      </p:scale>
      <p:origin x="0" y="-11352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4" d="100"/>
          <a:sy n="84" d="100"/>
        </p:scale>
        <p:origin x="382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FB49EEA-905E-40AD-B9A7-FE3033EFE3B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091FDB1-AAC0-4D75-86A7-0926D0095C8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5C2684-61DA-410A-83B4-249C5D362843}" type="datetimeFigureOut">
              <a:rPr lang="en-IN" smtClean="0"/>
              <a:t>26/10/23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004190-F67B-4884-8B40-8B82C27A585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E33D4DC-A387-4552-A421-AB58C118DDC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5CE33F-D542-4166-B601-5C5B1D31539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976721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83B727-EAD2-4EA5-8C42-1FB6DE426C1E}" type="datetimeFigureOut">
              <a:rPr lang="en-IN" smtClean="0"/>
              <a:t>26/10/23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5F28DD-D6CC-4FF3-BD81-C253E891AF9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050820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5F28DD-D6CC-4FF3-BD81-C253E891AF9B}" type="slidenum">
              <a:rPr kumimoji="0" lang="en-IN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IN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750246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25C69C6C-D886-46B3-88B5-B7AE73AE3F38}"/>
              </a:ext>
            </a:extLst>
          </p:cNvPr>
          <p:cNvSpPr/>
          <p:nvPr userDrawn="1"/>
        </p:nvSpPr>
        <p:spPr>
          <a:xfrm>
            <a:off x="0" y="6313821"/>
            <a:ext cx="12192000" cy="54417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BAD1D06F-36AE-4FA0-BB68-D76C37A4F90A}"/>
              </a:ext>
            </a:extLst>
          </p:cNvPr>
          <p:cNvSpPr>
            <a:spLocks noGrp="1"/>
          </p:cNvSpPr>
          <p:nvPr userDrawn="1">
            <p:ph type="body" sz="quarter" idx="13"/>
          </p:nvPr>
        </p:nvSpPr>
        <p:spPr>
          <a:xfrm>
            <a:off x="5366152" y="3921531"/>
            <a:ext cx="6717497" cy="632381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2400" b="1">
                <a:solidFill>
                  <a:srgbClr val="152B7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62" name="Freeform: Shape 1061">
            <a:extLst>
              <a:ext uri="{FF2B5EF4-FFF2-40B4-BE49-F238E27FC236}">
                <a16:creationId xmlns:a16="http://schemas.microsoft.com/office/drawing/2014/main" id="{9CE2E290-B71C-20BA-3BE8-25EAF213ECA2}"/>
              </a:ext>
            </a:extLst>
          </p:cNvPr>
          <p:cNvSpPr/>
          <p:nvPr userDrawn="1"/>
        </p:nvSpPr>
        <p:spPr>
          <a:xfrm rot="10800000">
            <a:off x="-156022" y="70870"/>
            <a:ext cx="12421323" cy="1442733"/>
          </a:xfrm>
          <a:custGeom>
            <a:avLst/>
            <a:gdLst>
              <a:gd name="connsiteX0" fmla="*/ 19874116 w 19874116"/>
              <a:gd name="connsiteY0" fmla="*/ 2308373 h 2308373"/>
              <a:gd name="connsiteX1" fmla="*/ 0 w 19874116"/>
              <a:gd name="connsiteY1" fmla="*/ 2308373 h 2308373"/>
              <a:gd name="connsiteX2" fmla="*/ 0 w 19874116"/>
              <a:gd name="connsiteY2" fmla="*/ 1332159 h 2308373"/>
              <a:gd name="connsiteX3" fmla="*/ 15173680 w 19874116"/>
              <a:gd name="connsiteY3" fmla="*/ 1332159 h 2308373"/>
              <a:gd name="connsiteX4" fmla="*/ 15173680 w 19874116"/>
              <a:gd name="connsiteY4" fmla="*/ 1332160 h 2308373"/>
              <a:gd name="connsiteX5" fmla="*/ 15200192 w 19874116"/>
              <a:gd name="connsiteY5" fmla="*/ 1332160 h 2308373"/>
              <a:gd name="connsiteX6" fmla="*/ 16466994 w 19874116"/>
              <a:gd name="connsiteY6" fmla="*/ 1332160 h 2308373"/>
              <a:gd name="connsiteX7" fmla="*/ 16889718 w 19874116"/>
              <a:gd name="connsiteY7" fmla="*/ 1162800 h 2308373"/>
              <a:gd name="connsiteX8" fmla="*/ 17930856 w 19874116"/>
              <a:gd name="connsiteY8" fmla="*/ 169320 h 2308373"/>
              <a:gd name="connsiteX9" fmla="*/ 18353616 w 19874116"/>
              <a:gd name="connsiteY9" fmla="*/ 0 h 2308373"/>
              <a:gd name="connsiteX10" fmla="*/ 19752778 w 19874116"/>
              <a:gd name="connsiteY10" fmla="*/ 0 h 2308373"/>
              <a:gd name="connsiteX11" fmla="*/ 19874116 w 19874116"/>
              <a:gd name="connsiteY11" fmla="*/ 0 h 2308373"/>
              <a:gd name="connsiteX12" fmla="*/ 19874116 w 19874116"/>
              <a:gd name="connsiteY12" fmla="*/ 2308373 h 23083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9874116" h="2308373">
                <a:moveTo>
                  <a:pt x="19874116" y="2308373"/>
                </a:moveTo>
                <a:lnTo>
                  <a:pt x="0" y="2308373"/>
                </a:lnTo>
                <a:lnTo>
                  <a:pt x="0" y="1332159"/>
                </a:lnTo>
                <a:lnTo>
                  <a:pt x="15173680" y="1332159"/>
                </a:lnTo>
                <a:lnTo>
                  <a:pt x="15173680" y="1332160"/>
                </a:lnTo>
                <a:lnTo>
                  <a:pt x="15200192" y="1332160"/>
                </a:lnTo>
                <a:cubicBezTo>
                  <a:pt x="15727394" y="1332160"/>
                  <a:pt x="16195944" y="1332160"/>
                  <a:pt x="16466994" y="1332160"/>
                </a:cubicBezTo>
                <a:cubicBezTo>
                  <a:pt x="16624408" y="1332160"/>
                  <a:pt x="16775820" y="1271506"/>
                  <a:pt x="16889718" y="1162800"/>
                </a:cubicBezTo>
                <a:cubicBezTo>
                  <a:pt x="17157714" y="907069"/>
                  <a:pt x="17662852" y="425051"/>
                  <a:pt x="17930856" y="169320"/>
                </a:cubicBezTo>
                <a:cubicBezTo>
                  <a:pt x="18044792" y="60614"/>
                  <a:pt x="18196166" y="0"/>
                  <a:pt x="18353616" y="0"/>
                </a:cubicBezTo>
                <a:cubicBezTo>
                  <a:pt x="18555004" y="0"/>
                  <a:pt x="19065688" y="0"/>
                  <a:pt x="19752778" y="0"/>
                </a:cubicBezTo>
                <a:lnTo>
                  <a:pt x="19874116" y="0"/>
                </a:lnTo>
                <a:lnTo>
                  <a:pt x="19874116" y="2308373"/>
                </a:lnTo>
                <a:close/>
              </a:path>
            </a:pathLst>
          </a:custGeom>
          <a:noFill/>
          <a:ln w="28575">
            <a:solidFill>
              <a:schemeClr val="accent1">
                <a:alpha val="4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7151" tIns="28574" rIns="57151" bIns="2857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528" dirty="0"/>
          </a:p>
        </p:txBody>
      </p:sp>
      <p:sp>
        <p:nvSpPr>
          <p:cNvPr id="1063" name="Freeform: Shape 1062">
            <a:extLst>
              <a:ext uri="{FF2B5EF4-FFF2-40B4-BE49-F238E27FC236}">
                <a16:creationId xmlns:a16="http://schemas.microsoft.com/office/drawing/2014/main" id="{B0A75BCB-6DB4-189C-9FFD-FC6728B6E389}"/>
              </a:ext>
            </a:extLst>
          </p:cNvPr>
          <p:cNvSpPr/>
          <p:nvPr userDrawn="1"/>
        </p:nvSpPr>
        <p:spPr>
          <a:xfrm rot="10800000">
            <a:off x="-1" y="2"/>
            <a:ext cx="12192000" cy="1227898"/>
          </a:xfrm>
          <a:custGeom>
            <a:avLst/>
            <a:gdLst>
              <a:gd name="connsiteX0" fmla="*/ 18182952 w 19477036"/>
              <a:gd name="connsiteY0" fmla="*/ 0 h 1964635"/>
              <a:gd name="connsiteX1" fmla="*/ 19373766 w 19477036"/>
              <a:gd name="connsiteY1" fmla="*/ 0 h 1964635"/>
              <a:gd name="connsiteX2" fmla="*/ 19477036 w 19477036"/>
              <a:gd name="connsiteY2" fmla="*/ 0 h 1964635"/>
              <a:gd name="connsiteX3" fmla="*/ 19477036 w 19477036"/>
              <a:gd name="connsiteY3" fmla="*/ 1964635 h 1964635"/>
              <a:gd name="connsiteX4" fmla="*/ 0 w 19477036"/>
              <a:gd name="connsiteY4" fmla="*/ 1964635 h 1964635"/>
              <a:gd name="connsiteX5" fmla="*/ 0 w 19477036"/>
              <a:gd name="connsiteY5" fmla="*/ 1133788 h 1964635"/>
              <a:gd name="connsiteX6" fmla="*/ 15476538 w 19477036"/>
              <a:gd name="connsiteY6" fmla="*/ 1133788 h 1964635"/>
              <a:gd name="connsiteX7" fmla="*/ 15476538 w 19477036"/>
              <a:gd name="connsiteY7" fmla="*/ 1133789 h 1964635"/>
              <a:gd name="connsiteX8" fmla="*/ 15499103 w 19477036"/>
              <a:gd name="connsiteY8" fmla="*/ 1133789 h 1964635"/>
              <a:gd name="connsiteX9" fmla="*/ 16577266 w 19477036"/>
              <a:gd name="connsiteY9" fmla="*/ 1133789 h 1964635"/>
              <a:gd name="connsiteX10" fmla="*/ 16937042 w 19477036"/>
              <a:gd name="connsiteY10" fmla="*/ 989648 h 1964635"/>
              <a:gd name="connsiteX11" fmla="*/ 17823146 w 19477036"/>
              <a:gd name="connsiteY11" fmla="*/ 144107 h 1964635"/>
              <a:gd name="connsiteX12" fmla="*/ 18182952 w 19477036"/>
              <a:gd name="connsiteY12" fmla="*/ 0 h 1964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9477036" h="1964635">
                <a:moveTo>
                  <a:pt x="18182952" y="0"/>
                </a:moveTo>
                <a:cubicBezTo>
                  <a:pt x="18354352" y="0"/>
                  <a:pt x="18788990" y="0"/>
                  <a:pt x="19373766" y="0"/>
                </a:cubicBezTo>
                <a:lnTo>
                  <a:pt x="19477036" y="0"/>
                </a:lnTo>
                <a:lnTo>
                  <a:pt x="19477036" y="1964635"/>
                </a:lnTo>
                <a:lnTo>
                  <a:pt x="0" y="1964635"/>
                </a:lnTo>
                <a:lnTo>
                  <a:pt x="0" y="1133788"/>
                </a:lnTo>
                <a:lnTo>
                  <a:pt x="15476538" y="1133788"/>
                </a:lnTo>
                <a:lnTo>
                  <a:pt x="15476538" y="1133789"/>
                </a:lnTo>
                <a:lnTo>
                  <a:pt x="15499103" y="1133789"/>
                </a:lnTo>
                <a:cubicBezTo>
                  <a:pt x="15947799" y="1133789"/>
                  <a:pt x="16346577" y="1133789"/>
                  <a:pt x="16577266" y="1133789"/>
                </a:cubicBezTo>
                <a:cubicBezTo>
                  <a:pt x="16711240" y="1133789"/>
                  <a:pt x="16840104" y="1082167"/>
                  <a:pt x="16937042" y="989648"/>
                </a:cubicBezTo>
                <a:cubicBezTo>
                  <a:pt x="17165132" y="771998"/>
                  <a:pt x="17595050" y="361757"/>
                  <a:pt x="17823146" y="144107"/>
                </a:cubicBezTo>
                <a:cubicBezTo>
                  <a:pt x="17920116" y="51588"/>
                  <a:pt x="18048948" y="0"/>
                  <a:pt x="18182952" y="0"/>
                </a:cubicBezTo>
                <a:close/>
              </a:path>
            </a:pathLst>
          </a:custGeom>
          <a:solidFill>
            <a:srgbClr val="E32D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7151" tIns="28574" rIns="57151" bIns="2857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528" dirty="0"/>
          </a:p>
        </p:txBody>
      </p:sp>
      <p:sp>
        <p:nvSpPr>
          <p:cNvPr id="1065" name="Oval 1064">
            <a:extLst>
              <a:ext uri="{FF2B5EF4-FFF2-40B4-BE49-F238E27FC236}">
                <a16:creationId xmlns:a16="http://schemas.microsoft.com/office/drawing/2014/main" id="{E3E37016-022D-7718-160E-BD32DD50C081}"/>
              </a:ext>
            </a:extLst>
          </p:cNvPr>
          <p:cNvSpPr/>
          <p:nvPr userDrawn="1"/>
        </p:nvSpPr>
        <p:spPr>
          <a:xfrm>
            <a:off x="-168483" y="1463519"/>
            <a:ext cx="100169" cy="100169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1"/>
          </a:gradFill>
          <a:ln w="57150">
            <a:solidFill>
              <a:schemeClr val="accent1">
                <a:lumMod val="75000"/>
                <a:alpha val="30000"/>
              </a:schemeClr>
            </a:solidFill>
          </a:ln>
          <a:effectLst>
            <a:outerShdw blurRad="330200" dist="38100" dir="5400000" algn="t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7151" tIns="28574" rIns="57151" bIns="2857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528" dirty="0"/>
          </a:p>
        </p:txBody>
      </p:sp>
      <p:sp>
        <p:nvSpPr>
          <p:cNvPr id="1066" name="Freeform: Shape 1065">
            <a:extLst>
              <a:ext uri="{FF2B5EF4-FFF2-40B4-BE49-F238E27FC236}">
                <a16:creationId xmlns:a16="http://schemas.microsoft.com/office/drawing/2014/main" id="{BA5AC4F9-6630-E9A7-F3BB-0267673948E4}"/>
              </a:ext>
            </a:extLst>
          </p:cNvPr>
          <p:cNvSpPr/>
          <p:nvPr userDrawn="1"/>
        </p:nvSpPr>
        <p:spPr>
          <a:xfrm rot="10800000" flipH="1" flipV="1">
            <a:off x="-112062" y="5323329"/>
            <a:ext cx="12421323" cy="1442733"/>
          </a:xfrm>
          <a:custGeom>
            <a:avLst/>
            <a:gdLst>
              <a:gd name="connsiteX0" fmla="*/ 19874116 w 19874116"/>
              <a:gd name="connsiteY0" fmla="*/ 2308373 h 2308373"/>
              <a:gd name="connsiteX1" fmla="*/ 0 w 19874116"/>
              <a:gd name="connsiteY1" fmla="*/ 2308373 h 2308373"/>
              <a:gd name="connsiteX2" fmla="*/ 0 w 19874116"/>
              <a:gd name="connsiteY2" fmla="*/ 1332159 h 2308373"/>
              <a:gd name="connsiteX3" fmla="*/ 15173680 w 19874116"/>
              <a:gd name="connsiteY3" fmla="*/ 1332159 h 2308373"/>
              <a:gd name="connsiteX4" fmla="*/ 15173680 w 19874116"/>
              <a:gd name="connsiteY4" fmla="*/ 1332160 h 2308373"/>
              <a:gd name="connsiteX5" fmla="*/ 15200192 w 19874116"/>
              <a:gd name="connsiteY5" fmla="*/ 1332160 h 2308373"/>
              <a:gd name="connsiteX6" fmla="*/ 16466994 w 19874116"/>
              <a:gd name="connsiteY6" fmla="*/ 1332160 h 2308373"/>
              <a:gd name="connsiteX7" fmla="*/ 16889718 w 19874116"/>
              <a:gd name="connsiteY7" fmla="*/ 1162800 h 2308373"/>
              <a:gd name="connsiteX8" fmla="*/ 17930856 w 19874116"/>
              <a:gd name="connsiteY8" fmla="*/ 169320 h 2308373"/>
              <a:gd name="connsiteX9" fmla="*/ 18353616 w 19874116"/>
              <a:gd name="connsiteY9" fmla="*/ 0 h 2308373"/>
              <a:gd name="connsiteX10" fmla="*/ 19752778 w 19874116"/>
              <a:gd name="connsiteY10" fmla="*/ 0 h 2308373"/>
              <a:gd name="connsiteX11" fmla="*/ 19874116 w 19874116"/>
              <a:gd name="connsiteY11" fmla="*/ 0 h 2308373"/>
              <a:gd name="connsiteX12" fmla="*/ 19874116 w 19874116"/>
              <a:gd name="connsiteY12" fmla="*/ 2308373 h 23083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9874116" h="2308373">
                <a:moveTo>
                  <a:pt x="19874116" y="2308373"/>
                </a:moveTo>
                <a:lnTo>
                  <a:pt x="0" y="2308373"/>
                </a:lnTo>
                <a:lnTo>
                  <a:pt x="0" y="1332159"/>
                </a:lnTo>
                <a:lnTo>
                  <a:pt x="15173680" y="1332159"/>
                </a:lnTo>
                <a:lnTo>
                  <a:pt x="15173680" y="1332160"/>
                </a:lnTo>
                <a:lnTo>
                  <a:pt x="15200192" y="1332160"/>
                </a:lnTo>
                <a:cubicBezTo>
                  <a:pt x="15727394" y="1332160"/>
                  <a:pt x="16195944" y="1332160"/>
                  <a:pt x="16466994" y="1332160"/>
                </a:cubicBezTo>
                <a:cubicBezTo>
                  <a:pt x="16624408" y="1332160"/>
                  <a:pt x="16775820" y="1271506"/>
                  <a:pt x="16889718" y="1162800"/>
                </a:cubicBezTo>
                <a:cubicBezTo>
                  <a:pt x="17157714" y="907069"/>
                  <a:pt x="17662852" y="425051"/>
                  <a:pt x="17930856" y="169320"/>
                </a:cubicBezTo>
                <a:cubicBezTo>
                  <a:pt x="18044792" y="60614"/>
                  <a:pt x="18196166" y="0"/>
                  <a:pt x="18353616" y="0"/>
                </a:cubicBezTo>
                <a:cubicBezTo>
                  <a:pt x="18555004" y="0"/>
                  <a:pt x="19065688" y="0"/>
                  <a:pt x="19752778" y="0"/>
                </a:cubicBezTo>
                <a:lnTo>
                  <a:pt x="19874116" y="0"/>
                </a:lnTo>
                <a:lnTo>
                  <a:pt x="19874116" y="2308373"/>
                </a:lnTo>
                <a:close/>
              </a:path>
            </a:pathLst>
          </a:custGeom>
          <a:noFill/>
          <a:ln w="28575">
            <a:solidFill>
              <a:schemeClr val="accent1">
                <a:alpha val="4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7151" tIns="28574" rIns="57151" bIns="2857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528" dirty="0"/>
          </a:p>
        </p:txBody>
      </p:sp>
      <p:sp>
        <p:nvSpPr>
          <p:cNvPr id="1067" name="Freeform: Shape 1066">
            <a:extLst>
              <a:ext uri="{FF2B5EF4-FFF2-40B4-BE49-F238E27FC236}">
                <a16:creationId xmlns:a16="http://schemas.microsoft.com/office/drawing/2014/main" id="{EE6D372D-C34A-C9BC-0561-6BAB69D1349E}"/>
              </a:ext>
            </a:extLst>
          </p:cNvPr>
          <p:cNvSpPr/>
          <p:nvPr userDrawn="1"/>
        </p:nvSpPr>
        <p:spPr>
          <a:xfrm>
            <a:off x="0" y="5630104"/>
            <a:ext cx="12191999" cy="1227898"/>
          </a:xfrm>
          <a:custGeom>
            <a:avLst/>
            <a:gdLst>
              <a:gd name="connsiteX0" fmla="*/ 18182952 w 19477036"/>
              <a:gd name="connsiteY0" fmla="*/ 0 h 1964635"/>
              <a:gd name="connsiteX1" fmla="*/ 19373766 w 19477036"/>
              <a:gd name="connsiteY1" fmla="*/ 0 h 1964635"/>
              <a:gd name="connsiteX2" fmla="*/ 19477036 w 19477036"/>
              <a:gd name="connsiteY2" fmla="*/ 0 h 1964635"/>
              <a:gd name="connsiteX3" fmla="*/ 19477036 w 19477036"/>
              <a:gd name="connsiteY3" fmla="*/ 1964635 h 1964635"/>
              <a:gd name="connsiteX4" fmla="*/ 0 w 19477036"/>
              <a:gd name="connsiteY4" fmla="*/ 1964635 h 1964635"/>
              <a:gd name="connsiteX5" fmla="*/ 0 w 19477036"/>
              <a:gd name="connsiteY5" fmla="*/ 1133788 h 1964635"/>
              <a:gd name="connsiteX6" fmla="*/ 15476538 w 19477036"/>
              <a:gd name="connsiteY6" fmla="*/ 1133788 h 1964635"/>
              <a:gd name="connsiteX7" fmla="*/ 15476538 w 19477036"/>
              <a:gd name="connsiteY7" fmla="*/ 1133789 h 1964635"/>
              <a:gd name="connsiteX8" fmla="*/ 15499103 w 19477036"/>
              <a:gd name="connsiteY8" fmla="*/ 1133789 h 1964635"/>
              <a:gd name="connsiteX9" fmla="*/ 16577266 w 19477036"/>
              <a:gd name="connsiteY9" fmla="*/ 1133789 h 1964635"/>
              <a:gd name="connsiteX10" fmla="*/ 16937042 w 19477036"/>
              <a:gd name="connsiteY10" fmla="*/ 989648 h 1964635"/>
              <a:gd name="connsiteX11" fmla="*/ 17823146 w 19477036"/>
              <a:gd name="connsiteY11" fmla="*/ 144107 h 1964635"/>
              <a:gd name="connsiteX12" fmla="*/ 18182952 w 19477036"/>
              <a:gd name="connsiteY12" fmla="*/ 0 h 1964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9477036" h="1964635">
                <a:moveTo>
                  <a:pt x="18182952" y="0"/>
                </a:moveTo>
                <a:cubicBezTo>
                  <a:pt x="18354352" y="0"/>
                  <a:pt x="18788990" y="0"/>
                  <a:pt x="19373766" y="0"/>
                </a:cubicBezTo>
                <a:lnTo>
                  <a:pt x="19477036" y="0"/>
                </a:lnTo>
                <a:lnTo>
                  <a:pt x="19477036" y="1964635"/>
                </a:lnTo>
                <a:lnTo>
                  <a:pt x="0" y="1964635"/>
                </a:lnTo>
                <a:lnTo>
                  <a:pt x="0" y="1133788"/>
                </a:lnTo>
                <a:lnTo>
                  <a:pt x="15476538" y="1133788"/>
                </a:lnTo>
                <a:lnTo>
                  <a:pt x="15476538" y="1133789"/>
                </a:lnTo>
                <a:lnTo>
                  <a:pt x="15499103" y="1133789"/>
                </a:lnTo>
                <a:cubicBezTo>
                  <a:pt x="15947799" y="1133789"/>
                  <a:pt x="16346577" y="1133789"/>
                  <a:pt x="16577266" y="1133789"/>
                </a:cubicBezTo>
                <a:cubicBezTo>
                  <a:pt x="16711240" y="1133789"/>
                  <a:pt x="16840104" y="1082167"/>
                  <a:pt x="16937042" y="989648"/>
                </a:cubicBezTo>
                <a:cubicBezTo>
                  <a:pt x="17165132" y="771998"/>
                  <a:pt x="17595050" y="361757"/>
                  <a:pt x="17823146" y="144107"/>
                </a:cubicBezTo>
                <a:cubicBezTo>
                  <a:pt x="17920116" y="51588"/>
                  <a:pt x="18048948" y="0"/>
                  <a:pt x="18182952" y="0"/>
                </a:cubicBezTo>
                <a:close/>
              </a:path>
            </a:pathLst>
          </a:custGeom>
          <a:solidFill>
            <a:srgbClr val="152B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7151" tIns="28574" rIns="57151" bIns="2857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528" dirty="0"/>
          </a:p>
        </p:txBody>
      </p:sp>
      <p:sp>
        <p:nvSpPr>
          <p:cNvPr id="1068" name="Oval 1067">
            <a:extLst>
              <a:ext uri="{FF2B5EF4-FFF2-40B4-BE49-F238E27FC236}">
                <a16:creationId xmlns:a16="http://schemas.microsoft.com/office/drawing/2014/main" id="{1964F94E-0109-8D58-0BD6-03BC816B234D}"/>
              </a:ext>
            </a:extLst>
          </p:cNvPr>
          <p:cNvSpPr/>
          <p:nvPr userDrawn="1"/>
        </p:nvSpPr>
        <p:spPr>
          <a:xfrm flipH="1">
            <a:off x="12234254" y="5273243"/>
            <a:ext cx="100169" cy="100169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1"/>
          </a:gradFill>
          <a:ln w="57150">
            <a:solidFill>
              <a:schemeClr val="accent1">
                <a:lumMod val="75000"/>
                <a:alpha val="30000"/>
              </a:schemeClr>
            </a:solidFill>
          </a:ln>
          <a:effectLst>
            <a:outerShdw blurRad="330200" dist="38100" dir="5400000" algn="t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7151" tIns="28574" rIns="57151" bIns="2857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528" dirty="0"/>
          </a:p>
        </p:txBody>
      </p:sp>
      <p:sp>
        <p:nvSpPr>
          <p:cNvPr id="1070" name="Title 1">
            <a:extLst>
              <a:ext uri="{FF2B5EF4-FFF2-40B4-BE49-F238E27FC236}">
                <a16:creationId xmlns:a16="http://schemas.microsoft.com/office/drawing/2014/main" id="{204EC7A3-167B-4B94-FFD9-8AEB039FA5BB}"/>
              </a:ext>
            </a:extLst>
          </p:cNvPr>
          <p:cNvSpPr txBox="1">
            <a:spLocks/>
          </p:cNvSpPr>
          <p:nvPr userDrawn="1"/>
        </p:nvSpPr>
        <p:spPr>
          <a:xfrm>
            <a:off x="1600200" y="931397"/>
            <a:ext cx="10119132" cy="104453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US" sz="3200" dirty="0">
                <a:solidFill>
                  <a:srgbClr val="152B77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European Conference on EDGE AI</a:t>
            </a:r>
          </a:p>
          <a:p>
            <a:pPr algn="r"/>
            <a:r>
              <a:rPr lang="en-US" sz="3200" dirty="0">
                <a:solidFill>
                  <a:srgbClr val="152B77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Technologies and Applications - EEAI</a:t>
            </a:r>
          </a:p>
        </p:txBody>
      </p:sp>
      <p:sp>
        <p:nvSpPr>
          <p:cNvPr id="1071" name="Text Placeholder 2">
            <a:extLst>
              <a:ext uri="{FF2B5EF4-FFF2-40B4-BE49-F238E27FC236}">
                <a16:creationId xmlns:a16="http://schemas.microsoft.com/office/drawing/2014/main" id="{5C13902B-F4C2-8351-5662-13EF72698210}"/>
              </a:ext>
            </a:extLst>
          </p:cNvPr>
          <p:cNvSpPr txBox="1">
            <a:spLocks/>
          </p:cNvSpPr>
          <p:nvPr userDrawn="1"/>
        </p:nvSpPr>
        <p:spPr>
          <a:xfrm>
            <a:off x="2687216" y="5649913"/>
            <a:ext cx="7648205" cy="445492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102059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102059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102059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102059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102059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spcBef>
                <a:spcPct val="0"/>
              </a:spcBef>
              <a:buNone/>
            </a:pPr>
            <a:r>
              <a:rPr lang="en-US" dirty="0">
                <a:solidFill>
                  <a:schemeClr val="bg1"/>
                </a:solidFill>
                <a:latin typeface="Century Gothic" panose="020B0502020202020204" pitchFamily="34" charset="0"/>
              </a:rPr>
              <a:t>Milan, </a:t>
            </a:r>
            <a:r>
              <a:rPr lang="en-US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Ita</a:t>
            </a:r>
            <a:r>
              <a:rPr lang="en-US" sz="2600" b="1" dirty="0">
                <a:solidFill>
                  <a:srgbClr val="152B7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17-19 October 2023 Athens, Greece</a:t>
            </a:r>
            <a:endParaRPr lang="en-IN" sz="2600" b="1" dirty="0">
              <a:solidFill>
                <a:srgbClr val="152B7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73" name="Text Placeholder 11">
            <a:extLst>
              <a:ext uri="{FF2B5EF4-FFF2-40B4-BE49-F238E27FC236}">
                <a16:creationId xmlns:a16="http://schemas.microsoft.com/office/drawing/2014/main" id="{54D3D7FC-C0F6-91E9-F769-9C7A1098C5F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926650" y="2706894"/>
            <a:ext cx="9156999" cy="632381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2800" b="1">
                <a:solidFill>
                  <a:srgbClr val="152B7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27A765-265F-4EAF-B7F7-0A361115DF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0228A-188D-486F-A547-AF01E00A144F}" type="datetime1">
              <a:rPr lang="en-IN" smtClean="0"/>
              <a:t>26/10/23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AB371F-0E61-4981-A5D2-C57ADAF48C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204699-F3D5-4898-A826-153FE88432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F15EB-7BD5-423F-8C89-11777AE77958}" type="slidenum">
              <a:rPr lang="en-IN" smtClean="0"/>
              <a:t>‹#›</a:t>
            </a:fld>
            <a:endParaRPr lang="en-IN"/>
          </a:p>
        </p:txBody>
      </p:sp>
      <p:sp>
        <p:nvSpPr>
          <p:cNvPr id="1060" name="Slide Number Placeholder 1">
            <a:extLst>
              <a:ext uri="{FF2B5EF4-FFF2-40B4-BE49-F238E27FC236}">
                <a16:creationId xmlns:a16="http://schemas.microsoft.com/office/drawing/2014/main" id="{06B01D7F-CBC8-DBFF-A2B3-62180176B06C}"/>
              </a:ext>
            </a:extLst>
          </p:cNvPr>
          <p:cNvSpPr txBox="1">
            <a:spLocks/>
          </p:cNvSpPr>
          <p:nvPr userDrawn="1"/>
        </p:nvSpPr>
        <p:spPr>
          <a:xfrm>
            <a:off x="11719332" y="6655716"/>
            <a:ext cx="364319" cy="1249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800" b="1" kern="1200">
                <a:solidFill>
                  <a:schemeClr val="accent5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1AF15EB-7BD5-423F-8C89-11777AE77958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2D76F8A-1633-D2CF-CC8E-DEF48C8E50AA}"/>
              </a:ext>
            </a:extLst>
          </p:cNvPr>
          <p:cNvSpPr txBox="1"/>
          <p:nvPr userDrawn="1"/>
        </p:nvSpPr>
        <p:spPr>
          <a:xfrm>
            <a:off x="9613839" y="6600950"/>
            <a:ext cx="138047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1" dirty="0">
                <a:solidFill>
                  <a:schemeClr val="bg1"/>
                </a:solidFill>
              </a:rPr>
              <a:t>Copyright © 2023</a:t>
            </a:r>
          </a:p>
        </p:txBody>
      </p:sp>
      <p:pic>
        <p:nvPicPr>
          <p:cNvPr id="7" name="Picture 6" descr="A purple and blue logo&#10;&#10;Description automatically generated">
            <a:extLst>
              <a:ext uri="{FF2B5EF4-FFF2-40B4-BE49-F238E27FC236}">
                <a16:creationId xmlns:a16="http://schemas.microsoft.com/office/drawing/2014/main" id="{A4CBB370-218F-06A1-EE4C-BB4FB0B52D4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450" y="2411396"/>
            <a:ext cx="2482195" cy="1442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7465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repeatCount="indefinite" accel="50000" decel="50000" autoRev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7.58008E-7 -0.00014 C 0.02877 -0.00014 0.07539 0.00868 0.08689 -0.00419 C 0.0983 -0.01707 0.145 -0.1033 0.16057 -0.11936 C 0.17907 -0.12919 0.8779 -0.11603 1.01785 -0.11704 " pathEditMode="relative" rAng="0" ptsTypes="AAAA">
                                      <p:cBhvr>
                                        <p:cTn id="6" dur="4750" fill="hold"/>
                                        <p:tgtEl>
                                          <p:spTgt spid="10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892" y="-599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repeatCount="indefinite" accel="50000" decel="50000" autoRev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7.98761E-8 -0.00073 C -0.03056 -0.00116 -0.07939 -0.00492 -0.08811 0.00578 C -0.11419 0.03819 -0.13497 0.09476 -0.1626 0.12167 C -0.21558 0.1234 -0.90399 0.11892 -1.011 0.11892 " pathEditMode="relative" rAng="0" ptsTypes="AAAA">
                                      <p:cBhvr>
                                        <p:cTn id="8" dur="4750" fill="hold"/>
                                        <p:tgtEl>
                                          <p:spTgt spid="10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550" y="6091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0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0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0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0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0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0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0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2" grpId="0" animBg="1"/>
      <p:bldP spid="1062" grpId="1" animBg="1"/>
      <p:bldP spid="1063" grpId="0" animBg="1"/>
      <p:bldP spid="1063" grpId="1" animBg="1"/>
      <p:bldP spid="1065" grpId="0" animBg="1"/>
      <p:bldP spid="1065" grpId="1" animBg="1"/>
      <p:bldP spid="1066" grpId="0" animBg="1"/>
      <p:bldP spid="1066" grpId="1" animBg="1"/>
      <p:bldP spid="1067" grpId="0" animBg="1"/>
      <p:bldP spid="1067" grpId="1" animBg="1"/>
      <p:bldP spid="1068" grpId="0" animBg="1"/>
      <p:bldP spid="1068" grpId="1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D2C781A-BA45-44CD-9479-0242FD4CB0E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159323" y="4660124"/>
            <a:ext cx="1873360" cy="1873360"/>
          </a:xfrm>
          <a:custGeom>
            <a:avLst/>
            <a:gdLst>
              <a:gd name="connsiteX0" fmla="*/ 936680 w 1873360"/>
              <a:gd name="connsiteY0" fmla="*/ 0 h 1873360"/>
              <a:gd name="connsiteX1" fmla="*/ 1873360 w 1873360"/>
              <a:gd name="connsiteY1" fmla="*/ 936680 h 1873360"/>
              <a:gd name="connsiteX2" fmla="*/ 936680 w 1873360"/>
              <a:gd name="connsiteY2" fmla="*/ 1873360 h 1873360"/>
              <a:gd name="connsiteX3" fmla="*/ 0 w 1873360"/>
              <a:gd name="connsiteY3" fmla="*/ 936680 h 1873360"/>
              <a:gd name="connsiteX4" fmla="*/ 936680 w 1873360"/>
              <a:gd name="connsiteY4" fmla="*/ 0 h 1873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73360" h="1873360">
                <a:moveTo>
                  <a:pt x="936680" y="0"/>
                </a:moveTo>
                <a:cubicBezTo>
                  <a:pt x="1453994" y="0"/>
                  <a:pt x="1873360" y="419366"/>
                  <a:pt x="1873360" y="936680"/>
                </a:cubicBezTo>
                <a:cubicBezTo>
                  <a:pt x="1873360" y="1453994"/>
                  <a:pt x="1453994" y="1873360"/>
                  <a:pt x="936680" y="1873360"/>
                </a:cubicBezTo>
                <a:cubicBezTo>
                  <a:pt x="419366" y="1873360"/>
                  <a:pt x="0" y="1453994"/>
                  <a:pt x="0" y="936680"/>
                </a:cubicBezTo>
                <a:cubicBezTo>
                  <a:pt x="0" y="419366"/>
                  <a:pt x="419366" y="0"/>
                  <a:pt x="93668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N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F9FA0E3-5A00-4214-B655-AE8DDEE848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B4E1EA-840E-4128-B271-7ED0A11D69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D1FD6-609D-4697-BB73-570368ABC888}" type="datetime1">
              <a:rPr lang="en-IN" smtClean="0"/>
              <a:pPr/>
              <a:t>26/10/23</a:t>
            </a:fld>
            <a:endParaRPr lang="en-IN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ABA61E8-3922-4C91-8239-939D07DE0D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301E86E-158A-4EA8-A89A-A6E7110E41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F15EB-7BD5-423F-8C89-11777AE77958}" type="slidenum">
              <a:rPr lang="en-IN" smtClean="0"/>
              <a:pPr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7011782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60C61B-E4E6-48F2-82E0-6EF69AEDE8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ABCB62-98BC-4999-849A-B9FED1DDE4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0D708F-B5E8-4A6E-BEB1-6F4259A195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1D0C6-247E-4E23-8FA0-4523257AD34E}" type="datetime1">
              <a:rPr lang="en-IN" smtClean="0"/>
              <a:t>26/10/23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06747B-314B-4069-9697-24EA6A2941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805EFC-60B6-4458-A99E-9B0DC055B2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F15EB-7BD5-423F-8C89-11777AE7795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311285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EE1DDB-FF7D-478A-87E7-A21B512949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562927-AEE5-4DDB-96AC-082D1F2F02C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14365F1-C6F7-4BBE-811F-31B945F377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4EB46B4-91FB-48A2-B9AF-203FCC2414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EF479-A57D-4D9D-8F9C-49EFD94463A3}" type="datetime1">
              <a:rPr lang="en-IN" smtClean="0"/>
              <a:t>26/10/23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8A28E7-7625-4A59-854C-E04887A143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6310FE-04CB-4F2D-A458-C599F53052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F15EB-7BD5-423F-8C89-11777AE7795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544653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66865C-57CC-4AA4-8C41-431788BBB0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0A5C21-C994-4B3E-8805-505D219C12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4CE859B-F4F1-47A1-8370-BDE7A44E8C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FBF164-57A9-4BC4-808D-9ED5857BC81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A32DC84-4A95-47FA-B967-702F4834FDF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8F3CA31-2E65-4E99-A479-345E286E2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A91E-10EC-44F0-BD4C-E8EC4BBF874F}" type="datetime1">
              <a:rPr lang="en-IN" smtClean="0"/>
              <a:t>26/10/23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3200FB6-AF59-4EB3-BEDF-751E5650C9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F35FCEC-5E3B-44D3-822B-CC7F4EF24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F15EB-7BD5-423F-8C89-11777AE7795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260573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11AB77-8ED1-43A7-95A1-39E916451F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5060" y="91074"/>
            <a:ext cx="11824060" cy="803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BCB469D-EDD6-4489-A060-E7059C71DE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B1E2C-88D5-416B-8790-E955E816DB2D}" type="datetime1">
              <a:rPr lang="en-IN" smtClean="0"/>
              <a:t>26/10/23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5EC879-D72C-42E5-8F45-8E3B6EC708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AEDAB53-420D-4A12-82CC-BDA2974269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F15EB-7BD5-423F-8C89-11777AE7795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518429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996AE76-973D-45BE-B7C0-FE82655DAA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479F-41F8-4E51-BE23-55D0544D4281}" type="datetime1">
              <a:rPr lang="en-IN" smtClean="0"/>
              <a:t>26/10/23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909BD49-CE3F-4C6C-961D-EDFBBBDA25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3A9EEE-8764-42D8-BEBD-E02684E8EF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F15EB-7BD5-423F-8C89-11777AE7795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746295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249FD-3330-4C39-8860-2B66BEEDC8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715B5E-C20F-4CB5-A850-142E44ED8C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D5ECA43-3525-4578-8BB1-B0CBEDAD15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260FD3-525F-4657-9A16-232481BA48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5BB3B-FB13-479B-BA09-B6355A4E8B85}" type="datetime1">
              <a:rPr lang="en-IN" smtClean="0"/>
              <a:t>26/10/23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2A1306-0822-4EE8-BACC-522F07D708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882CA1-6A31-4FFE-BC52-52924B2A6F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F15EB-7BD5-423F-8C89-11777AE7795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957478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F29C62-FFBC-4396-A43C-941B2020BC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12FC0C7-50F7-43B6-A9D9-839AD7C6761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A86589F-2F18-4FE4-AB75-ADABB7CD10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386014-4D3F-483E-8F6C-382F02D791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E3A1C-B71D-4EB6-B7F8-C1166EC40BD4}" type="datetime1">
              <a:rPr lang="en-IN" smtClean="0"/>
              <a:t>26/10/23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EFCFC71-047B-44A9-9676-0991357FB2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356C59-0AB0-4A74-974A-FC17AD7E1E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F15EB-7BD5-423F-8C89-11777AE7795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6326759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85FAA7-3808-4C11-99B0-F43E77B8C0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A1CCADB-CD59-4252-B31B-86F897E59D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FB770B-9CF5-420D-9F9B-41CCC7907F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3039D-F0AF-4F4C-8479-CF504D1336BD}" type="datetime1">
              <a:rPr lang="en-IN" smtClean="0"/>
              <a:t>26/10/23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439C93-6FB9-4D4C-9AA2-8CEB478BC2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7355BF-9373-4C06-8D3F-2DFCDB49BA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F15EB-7BD5-423F-8C89-11777AE7795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475045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DB51C42-6B46-4AC7-9354-9A5DA4DBD8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A5EE981-ADF1-42A5-8965-1FED037421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A9CE8D-1D44-48FA-8E98-7FF8443478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FF8AB-FEDD-4930-9E74-FDD1F0BE322B}" type="datetime1">
              <a:rPr lang="en-IN" smtClean="0"/>
              <a:t>26/10/23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C83300-7E35-47CB-8498-7679F94D9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B4133D-83BF-4F43-B106-89B34384F4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F15EB-7BD5-423F-8C89-11777AE7795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161407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D61FBA-5561-4ED8-8575-F4E2A12511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921D8F-BA0A-4300-BFFB-4F1B345F95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 algn="just">
              <a:defRPr/>
            </a:lvl1pPr>
            <a:lvl2pPr algn="just">
              <a:defRPr/>
            </a:lvl2pPr>
            <a:lvl3pPr algn="just">
              <a:defRPr/>
            </a:lvl3pPr>
            <a:lvl4pPr algn="just">
              <a:defRPr/>
            </a:lvl4pPr>
            <a:lvl5pPr algn="just"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DCF43F-FB4A-4059-AB28-1FDD13CAD7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F5F8D431-F122-49F4-8145-DDB080DCC077}" type="datetime1">
              <a:rPr lang="en-IN" smtClean="0"/>
              <a:pPr/>
              <a:t>26/10/23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253D3B-1316-4F17-8488-88236303E2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25D41F-BCFC-4E2F-A388-4EC4955030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11AF15EB-7BD5-423F-8C89-11777AE77958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35873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A182C93-5936-48D9-A4F0-F81F9E8C53A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93193" y="2866870"/>
            <a:ext cx="4163282" cy="3603937"/>
          </a:xfrm>
          <a:custGeom>
            <a:avLst/>
            <a:gdLst>
              <a:gd name="connsiteX0" fmla="*/ 0 w 4163282"/>
              <a:gd name="connsiteY0" fmla="*/ 0 h 3603937"/>
              <a:gd name="connsiteX1" fmla="*/ 4163282 w 4163282"/>
              <a:gd name="connsiteY1" fmla="*/ 0 h 3603937"/>
              <a:gd name="connsiteX2" fmla="*/ 4163282 w 4163282"/>
              <a:gd name="connsiteY2" fmla="*/ 3603937 h 3603937"/>
              <a:gd name="connsiteX3" fmla="*/ 0 w 4163282"/>
              <a:gd name="connsiteY3" fmla="*/ 3603937 h 3603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63282" h="3603937">
                <a:moveTo>
                  <a:pt x="0" y="0"/>
                </a:moveTo>
                <a:lnTo>
                  <a:pt x="4163282" y="0"/>
                </a:lnTo>
                <a:lnTo>
                  <a:pt x="4163282" y="3603937"/>
                </a:lnTo>
                <a:lnTo>
                  <a:pt x="0" y="360393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N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21D46D7-3262-4FCE-92E1-7AE52B3C09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IN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283388C-B0E2-42D2-82CC-4209DB557C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D1FD6-609D-4697-BB73-570368ABC888}" type="datetime1">
              <a:rPr lang="en-IN" smtClean="0"/>
              <a:pPr/>
              <a:t>26/10/23</a:t>
            </a:fld>
            <a:endParaRPr lang="en-IN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19F2E65-0219-4B3B-BD7B-20F8B8DE61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6E9026-390A-4E90-AF8E-47BE9FA594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F15EB-7BD5-423F-8C89-11777AE77958}" type="slidenum">
              <a:rPr lang="en-IN" smtClean="0"/>
              <a:pPr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4700597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54CE990-E76E-4F40-96C1-269C891799C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85061" y="1066689"/>
            <a:ext cx="3902753" cy="2364126"/>
          </a:xfrm>
          <a:custGeom>
            <a:avLst/>
            <a:gdLst>
              <a:gd name="connsiteX0" fmla="*/ 0 w 3902753"/>
              <a:gd name="connsiteY0" fmla="*/ 0 h 2364126"/>
              <a:gd name="connsiteX1" fmla="*/ 3902753 w 3902753"/>
              <a:gd name="connsiteY1" fmla="*/ 0 h 2364126"/>
              <a:gd name="connsiteX2" fmla="*/ 3902753 w 3902753"/>
              <a:gd name="connsiteY2" fmla="*/ 2364126 h 2364126"/>
              <a:gd name="connsiteX3" fmla="*/ 0 w 3902753"/>
              <a:gd name="connsiteY3" fmla="*/ 2364126 h 2364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2753" h="2364126">
                <a:moveTo>
                  <a:pt x="0" y="0"/>
                </a:moveTo>
                <a:lnTo>
                  <a:pt x="3902753" y="0"/>
                </a:lnTo>
                <a:lnTo>
                  <a:pt x="3902753" y="2364126"/>
                </a:lnTo>
                <a:lnTo>
                  <a:pt x="0" y="236412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N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8D1CED1-3729-4D00-B615-6589CED79B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B5CCCBD-86CF-427E-991E-EC59FE87C1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D1FD6-609D-4697-BB73-570368ABC888}" type="datetime1">
              <a:rPr lang="en-IN" smtClean="0"/>
              <a:pPr/>
              <a:t>26/10/23</a:t>
            </a:fld>
            <a:endParaRPr lang="en-IN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388A5AB-8DA6-43A9-A6EB-9EE765CB14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5F7B6D5-CD24-45D6-8DF6-34F25E0248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F15EB-7BD5-423F-8C89-11777AE77958}" type="slidenum">
              <a:rPr lang="en-IN" smtClean="0"/>
              <a:pPr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0641334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3FFE2528-3135-4730-AF95-5D9E73AA725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81554" y="2269419"/>
            <a:ext cx="2673431" cy="4282412"/>
          </a:xfrm>
          <a:custGeom>
            <a:avLst/>
            <a:gdLst>
              <a:gd name="connsiteX0" fmla="*/ 0 w 2673431"/>
              <a:gd name="connsiteY0" fmla="*/ 0 h 4282412"/>
              <a:gd name="connsiteX1" fmla="*/ 2673431 w 2673431"/>
              <a:gd name="connsiteY1" fmla="*/ 0 h 4282412"/>
              <a:gd name="connsiteX2" fmla="*/ 2673431 w 2673431"/>
              <a:gd name="connsiteY2" fmla="*/ 4282412 h 4282412"/>
              <a:gd name="connsiteX3" fmla="*/ 0 w 2673431"/>
              <a:gd name="connsiteY3" fmla="*/ 4282412 h 4282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73431" h="4282412">
                <a:moveTo>
                  <a:pt x="0" y="0"/>
                </a:moveTo>
                <a:lnTo>
                  <a:pt x="2673431" y="0"/>
                </a:lnTo>
                <a:lnTo>
                  <a:pt x="2673431" y="4282412"/>
                </a:lnTo>
                <a:lnTo>
                  <a:pt x="0" y="428241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N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1B8EC71-EC42-4EF5-884D-6838F6240C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0BCD449-28DB-4E7B-85C0-0479231B1A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D1FD6-609D-4697-BB73-570368ABC888}" type="datetime1">
              <a:rPr lang="en-IN" smtClean="0"/>
              <a:pPr/>
              <a:t>26/10/23</a:t>
            </a:fld>
            <a:endParaRPr lang="en-IN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92C59A0-D1A1-4225-BE04-B26079A80E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5B64441-1E58-464D-AFDF-127D217EE4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F15EB-7BD5-423F-8C89-11777AE77958}" type="slidenum">
              <a:rPr lang="en-IN" smtClean="0"/>
              <a:pPr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9843930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C6A5A4A-D2BF-4260-BFDF-21D25776144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66010" y="2743200"/>
            <a:ext cx="5882365" cy="3851275"/>
          </a:xfrm>
          <a:custGeom>
            <a:avLst/>
            <a:gdLst>
              <a:gd name="connsiteX0" fmla="*/ 0 w 5882365"/>
              <a:gd name="connsiteY0" fmla="*/ 0 h 3851275"/>
              <a:gd name="connsiteX1" fmla="*/ 5882365 w 5882365"/>
              <a:gd name="connsiteY1" fmla="*/ 0 h 3851275"/>
              <a:gd name="connsiteX2" fmla="*/ 5882365 w 5882365"/>
              <a:gd name="connsiteY2" fmla="*/ 3851275 h 3851275"/>
              <a:gd name="connsiteX3" fmla="*/ 0 w 5882365"/>
              <a:gd name="connsiteY3" fmla="*/ 3851275 h 3851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82365" h="3851275">
                <a:moveTo>
                  <a:pt x="0" y="0"/>
                </a:moveTo>
                <a:lnTo>
                  <a:pt x="5882365" y="0"/>
                </a:lnTo>
                <a:lnTo>
                  <a:pt x="5882365" y="3851275"/>
                </a:lnTo>
                <a:lnTo>
                  <a:pt x="0" y="385127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N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4B72023-0225-41A5-99A0-78D4D1CA53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C9FD7AC-9D6D-41C7-8E75-2B586BBE79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D1FD6-609D-4697-BB73-570368ABC888}" type="datetime1">
              <a:rPr lang="en-IN" smtClean="0"/>
              <a:pPr/>
              <a:t>26/10/23</a:t>
            </a:fld>
            <a:endParaRPr lang="en-IN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FBFEFC-B85A-4331-AAD1-A7AE982F5B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2A92267-5346-4A8F-A0D8-C25BF72346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F15EB-7BD5-423F-8C89-11777AE77958}" type="slidenum">
              <a:rPr lang="en-IN" smtClean="0"/>
              <a:pPr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782530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30DB7C5-47B5-4A9A-ADA6-9F9106071F1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19784" y="1030860"/>
            <a:ext cx="3831570" cy="5420165"/>
          </a:xfrm>
          <a:custGeom>
            <a:avLst/>
            <a:gdLst>
              <a:gd name="connsiteX0" fmla="*/ 0 w 3831570"/>
              <a:gd name="connsiteY0" fmla="*/ 0 h 5420165"/>
              <a:gd name="connsiteX1" fmla="*/ 3831570 w 3831570"/>
              <a:gd name="connsiteY1" fmla="*/ 0 h 5420165"/>
              <a:gd name="connsiteX2" fmla="*/ 3831570 w 3831570"/>
              <a:gd name="connsiteY2" fmla="*/ 5420165 h 5420165"/>
              <a:gd name="connsiteX3" fmla="*/ 0 w 3831570"/>
              <a:gd name="connsiteY3" fmla="*/ 5420165 h 54201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31570" h="5420165">
                <a:moveTo>
                  <a:pt x="0" y="0"/>
                </a:moveTo>
                <a:lnTo>
                  <a:pt x="3831570" y="0"/>
                </a:lnTo>
                <a:lnTo>
                  <a:pt x="3831570" y="5420165"/>
                </a:lnTo>
                <a:lnTo>
                  <a:pt x="0" y="542016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N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1B17DC7-577D-427D-B839-C78BC5ED47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623CB1-F05B-42C5-B021-5ADCBDB0B8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D1FD6-609D-4697-BB73-570368ABC888}" type="datetime1">
              <a:rPr lang="en-IN" smtClean="0"/>
              <a:pPr/>
              <a:t>26/10/23</a:t>
            </a:fld>
            <a:endParaRPr lang="en-IN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2E69F6C-7A92-4240-A904-4E2D0CD192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D806317-E060-4766-B6CB-DD70D361DA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F15EB-7BD5-423F-8C89-11777AE77958}" type="slidenum">
              <a:rPr lang="en-IN" smtClean="0"/>
              <a:pPr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408028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CFF62D3-153A-484A-9D37-C78B488D7E9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84856" y="1772677"/>
            <a:ext cx="2990088" cy="1965960"/>
          </a:xfrm>
          <a:custGeom>
            <a:avLst/>
            <a:gdLst>
              <a:gd name="connsiteX0" fmla="*/ 0 w 2990088"/>
              <a:gd name="connsiteY0" fmla="*/ 0 h 1965960"/>
              <a:gd name="connsiteX1" fmla="*/ 2990088 w 2990088"/>
              <a:gd name="connsiteY1" fmla="*/ 0 h 1965960"/>
              <a:gd name="connsiteX2" fmla="*/ 2990088 w 2990088"/>
              <a:gd name="connsiteY2" fmla="*/ 1965960 h 1965960"/>
              <a:gd name="connsiteX3" fmla="*/ 0 w 2990088"/>
              <a:gd name="connsiteY3" fmla="*/ 1965960 h 1965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90088" h="1965960">
                <a:moveTo>
                  <a:pt x="0" y="0"/>
                </a:moveTo>
                <a:lnTo>
                  <a:pt x="2990088" y="0"/>
                </a:lnTo>
                <a:lnTo>
                  <a:pt x="2990088" y="1965960"/>
                </a:lnTo>
                <a:lnTo>
                  <a:pt x="0" y="196596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N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F152CCF-8829-4172-BF42-52C7D791E0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7FF1F2B-31AF-4A8C-A782-969E1A384A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D1FD6-609D-4697-BB73-570368ABC888}" type="datetime1">
              <a:rPr lang="en-IN" smtClean="0"/>
              <a:pPr/>
              <a:t>26/10/23</a:t>
            </a:fld>
            <a:endParaRPr lang="en-IN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7CE7282-09CB-41C4-8F31-942C5A9160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93E6BC7-5F12-4718-8887-6345D6D358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F15EB-7BD5-423F-8C89-11777AE77958}" type="slidenum">
              <a:rPr lang="en-IN" smtClean="0"/>
              <a:pPr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2636189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FB35482-038F-4E3B-B669-92D38451E72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11249" y="908405"/>
            <a:ext cx="11769505" cy="2534663"/>
          </a:xfrm>
          <a:custGeom>
            <a:avLst/>
            <a:gdLst>
              <a:gd name="connsiteX0" fmla="*/ 0 w 11769505"/>
              <a:gd name="connsiteY0" fmla="*/ 0 h 2534663"/>
              <a:gd name="connsiteX1" fmla="*/ 11769505 w 11769505"/>
              <a:gd name="connsiteY1" fmla="*/ 0 h 2534663"/>
              <a:gd name="connsiteX2" fmla="*/ 11769505 w 11769505"/>
              <a:gd name="connsiteY2" fmla="*/ 2534663 h 2534663"/>
              <a:gd name="connsiteX3" fmla="*/ 0 w 11769505"/>
              <a:gd name="connsiteY3" fmla="*/ 2534663 h 2534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69505" h="2534663">
                <a:moveTo>
                  <a:pt x="0" y="0"/>
                </a:moveTo>
                <a:lnTo>
                  <a:pt x="11769505" y="0"/>
                </a:lnTo>
                <a:lnTo>
                  <a:pt x="11769505" y="2534663"/>
                </a:lnTo>
                <a:lnTo>
                  <a:pt x="0" y="253466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N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6EBC2E1-E5E0-4A6B-8C88-55592F6559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ED6002-BA63-48CC-9DAC-8F9FA720CA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D1FD6-609D-4697-BB73-570368ABC888}" type="datetime1">
              <a:rPr lang="en-IN" smtClean="0"/>
              <a:pPr/>
              <a:t>26/10/23</a:t>
            </a:fld>
            <a:endParaRPr lang="en-IN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E34410E-FDD1-4852-8FDF-317885D91D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A92E68-2880-41A0-BD3C-8B91682D2C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F15EB-7BD5-423F-8C89-11777AE77958}" type="slidenum">
              <a:rPr lang="en-IN" smtClean="0"/>
              <a:pPr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79050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BB6E4CA6-AB5E-A737-C1E0-999BA7EBE1B7}"/>
              </a:ext>
            </a:extLst>
          </p:cNvPr>
          <p:cNvSpPr/>
          <p:nvPr userDrawn="1"/>
        </p:nvSpPr>
        <p:spPr>
          <a:xfrm>
            <a:off x="0" y="6540197"/>
            <a:ext cx="12192000" cy="3178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800" b="0" i="0" u="none" strike="noStrike" kern="1200" cap="none" spc="0" normalizeH="0" baseline="0" noProof="0" dirty="0">
              <a:ln>
                <a:noFill/>
              </a:ln>
              <a:solidFill>
                <a:schemeClr val="accent5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19008EA-22C0-6D8A-440D-D40ECB9D94E2}"/>
              </a:ext>
            </a:extLst>
          </p:cNvPr>
          <p:cNvSpPr/>
          <p:nvPr userDrawn="1"/>
        </p:nvSpPr>
        <p:spPr>
          <a:xfrm rot="10800000" flipV="1">
            <a:off x="0" y="6570098"/>
            <a:ext cx="12188952" cy="45719"/>
          </a:xfrm>
          <a:prstGeom prst="rect">
            <a:avLst/>
          </a:prstGeom>
          <a:solidFill>
            <a:schemeClr val="accent2"/>
          </a:solidFill>
          <a:ln w="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chemeClr val="accent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A9029B4-4B92-44D1-BC13-3FCC8EB974C5}"/>
              </a:ext>
            </a:extLst>
          </p:cNvPr>
          <p:cNvSpPr/>
          <p:nvPr/>
        </p:nvSpPr>
        <p:spPr>
          <a:xfrm>
            <a:off x="0" y="0"/>
            <a:ext cx="12192000" cy="8874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800" b="0" i="0" u="none" strike="noStrike" kern="1200" cap="none" spc="0" normalizeH="0" baseline="0" noProof="0" dirty="0">
              <a:ln>
                <a:noFill/>
              </a:ln>
              <a:solidFill>
                <a:schemeClr val="accent5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81D8D50-47E2-4427-AC92-D5943D5D0704}"/>
              </a:ext>
            </a:extLst>
          </p:cNvPr>
          <p:cNvSpPr/>
          <p:nvPr/>
        </p:nvSpPr>
        <p:spPr>
          <a:xfrm rot="10800000" flipV="1">
            <a:off x="0" y="29902"/>
            <a:ext cx="12188952" cy="41966"/>
          </a:xfrm>
          <a:prstGeom prst="rect">
            <a:avLst/>
          </a:prstGeom>
          <a:solidFill>
            <a:schemeClr val="accent2"/>
          </a:solidFill>
          <a:ln w="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chemeClr val="accent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98668D-3E62-4F82-A540-CA2DF4D75DC7}"/>
              </a:ext>
            </a:extLst>
          </p:cNvPr>
          <p:cNvSpPr>
            <a:spLocks noGrp="1"/>
          </p:cNvSpPr>
          <p:nvPr userDrawn="1">
            <p:ph type="body" idx="1"/>
          </p:nvPr>
        </p:nvSpPr>
        <p:spPr>
          <a:xfrm>
            <a:off x="179388" y="887413"/>
            <a:ext cx="11824060" cy="56911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C9D5398-B515-4D58-AEE3-45C4EA83B303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185060" y="190953"/>
            <a:ext cx="11824060" cy="6035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IN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A5D63E-EB2B-4E73-B055-EB6656B5324F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183450" y="6671813"/>
            <a:ext cx="2743200" cy="1511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accent5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BD5D1FD6-609D-4697-BB73-570368ABC888}" type="datetime1">
              <a:rPr lang="en-IN" smtClean="0"/>
              <a:pPr/>
              <a:t>26/10/23</a:t>
            </a:fld>
            <a:endParaRPr lang="en-IN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EDBCC2-49D5-48C8-8C24-2B566FE9B9FD}"/>
              </a:ext>
            </a:extLst>
          </p:cNvPr>
          <p:cNvSpPr>
            <a:spLocks noGrp="1"/>
          </p:cNvSpPr>
          <p:nvPr userDrawn="1">
            <p:ph type="ftr" sz="quarter" idx="3"/>
          </p:nvPr>
        </p:nvSpPr>
        <p:spPr>
          <a:xfrm>
            <a:off x="4038600" y="6674045"/>
            <a:ext cx="4114800" cy="817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accent5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endParaRPr lang="en-IN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47D087-E5B8-489C-B5E3-ABFF4FC868B5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11719332" y="6655716"/>
            <a:ext cx="364319" cy="1249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 b="1">
                <a:solidFill>
                  <a:schemeClr val="accent5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11AF15EB-7BD5-423F-8C89-11777AE77958}" type="slidenum">
              <a:rPr lang="en-IN" smtClean="0"/>
              <a:pPr/>
              <a:t>‹#›</a:t>
            </a:fld>
            <a:endParaRPr lang="en-IN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9F76D75-EA7D-BFE3-9A89-545574F18FA4}"/>
              </a:ext>
            </a:extLst>
          </p:cNvPr>
          <p:cNvSpPr txBox="1"/>
          <p:nvPr userDrawn="1"/>
        </p:nvSpPr>
        <p:spPr>
          <a:xfrm>
            <a:off x="9613839" y="6600950"/>
            <a:ext cx="155490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Copyright © 2023</a:t>
            </a:r>
          </a:p>
        </p:txBody>
      </p:sp>
    </p:spTree>
    <p:extLst>
      <p:ext uri="{BB962C8B-B14F-4D97-AF65-F5344CB8AC3E}">
        <p14:creationId xmlns:p14="http://schemas.microsoft.com/office/powerpoint/2010/main" val="2246936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72" r:id="rId3"/>
    <p:sldLayoutId id="2147483673" r:id="rId4"/>
    <p:sldLayoutId id="2147483690" r:id="rId5"/>
    <p:sldLayoutId id="2147483674" r:id="rId6"/>
    <p:sldLayoutId id="2147483675" r:id="rId7"/>
    <p:sldLayoutId id="2147483691" r:id="rId8"/>
    <p:sldLayoutId id="2147483676" r:id="rId9"/>
    <p:sldLayoutId id="214748367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68" r:id="rId16"/>
    <p:sldLayoutId id="2147483669" r:id="rId17"/>
    <p:sldLayoutId id="2147483670" r:id="rId18"/>
    <p:sldLayoutId id="2147483671" r:id="rId1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accent5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Noto Sans" panose="020B0502040504020204" pitchFamily="34" charset="0"/>
          <a:ea typeface="Noto Sans" panose="020B0502040504020204" pitchFamily="34" charset="0"/>
          <a:cs typeface="Noto Sans" panose="020B0502040504020204" pitchFamily="34" charset="0"/>
        </a:defRPr>
      </a:lvl1pPr>
    </p:titleStyle>
    <p:bodyStyle>
      <a:lvl1pPr marL="228600" indent="-228600" algn="just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102059"/>
          </a:solidFill>
          <a:effectLst/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  <a:lvl2pPr marL="685800" indent="-228600" algn="just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102059"/>
          </a:solidFill>
          <a:effectLst/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1143000" indent="-228600" algn="just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102059"/>
          </a:solidFill>
          <a:effectLst/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1600200" indent="-228600" algn="just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02059"/>
          </a:solidFill>
          <a:effectLst/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2057400" indent="-228600" algn="just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02059"/>
          </a:solidFill>
          <a:effectLst/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  <p15:guide id="3" orient="horz" pos="120">
          <p15:clr>
            <a:srgbClr val="F26B43"/>
          </p15:clr>
        </p15:guide>
        <p15:guide id="5" pos="113">
          <p15:clr>
            <a:srgbClr val="F26B43"/>
          </p15:clr>
        </p15:guide>
        <p15:guide id="6" pos="7567">
          <p15:clr>
            <a:srgbClr val="F26B43"/>
          </p15:clr>
        </p15:guide>
        <p15:guide id="7" orient="horz" pos="512">
          <p15:clr>
            <a:srgbClr val="F26B43"/>
          </p15:clr>
        </p15:guide>
        <p15:guide id="11" orient="horz" pos="4200">
          <p15:clr>
            <a:srgbClr val="F26B43"/>
          </p15:clr>
        </p15:guide>
        <p15:guide id="12" orient="horz" pos="559">
          <p15:clr>
            <a:srgbClr val="F26B43"/>
          </p15:clr>
        </p15:guide>
        <p15:guide id="13" orient="horz" pos="4154">
          <p15:clr>
            <a:srgbClr val="F26B43"/>
          </p15:clr>
        </p15:guide>
        <p15:guide id="14" pos="1327">
          <p15:clr>
            <a:srgbClr val="F26B43"/>
          </p15:clr>
        </p15:guide>
        <p15:guide id="15" pos="2575">
          <p15:clr>
            <a:srgbClr val="F26B43"/>
          </p15:clr>
        </p15:guide>
        <p15:guide id="16" pos="3822">
          <p15:clr>
            <a:srgbClr val="F26B43"/>
          </p15:clr>
        </p15:guide>
        <p15:guide id="17" pos="5070">
          <p15:clr>
            <a:srgbClr val="F26B43"/>
          </p15:clr>
        </p15:guide>
        <p15:guide id="18" pos="6318">
          <p15:clr>
            <a:srgbClr val="F26B43"/>
          </p15:clr>
        </p15:guide>
        <p15:guide id="19" pos="1370">
          <p15:clr>
            <a:srgbClr val="F26B43"/>
          </p15:clr>
        </p15:guide>
        <p15:guide id="20" pos="2618">
          <p15:clr>
            <a:srgbClr val="F26B43"/>
          </p15:clr>
        </p15:guide>
        <p15:guide id="21" pos="3864">
          <p15:clr>
            <a:srgbClr val="F26B43"/>
          </p15:clr>
        </p15:guide>
        <p15:guide id="22" pos="5112">
          <p15:clr>
            <a:srgbClr val="F26B43"/>
          </p15:clr>
        </p15:guide>
        <p15:guide id="23" pos="6360">
          <p15:clr>
            <a:srgbClr val="F26B43"/>
          </p15:clr>
        </p15:guide>
        <p15:guide id="28" orient="horz" pos="3538">
          <p15:clr>
            <a:srgbClr val="F26B43"/>
          </p15:clr>
        </p15:guide>
        <p15:guide id="31" orient="horz" pos="1128">
          <p15:clr>
            <a:srgbClr val="F26B43"/>
          </p15:clr>
        </p15:guide>
        <p15:guide id="32" orient="horz" pos="1160">
          <p15:clr>
            <a:srgbClr val="F26B43"/>
          </p15:clr>
        </p15:guide>
        <p15:guide id="33" orient="horz" pos="1728">
          <p15:clr>
            <a:srgbClr val="F26B43"/>
          </p15:clr>
        </p15:guide>
        <p15:guide id="34" orient="horz" pos="1768">
          <p15:clr>
            <a:srgbClr val="F26B43"/>
          </p15:clr>
        </p15:guide>
        <p15:guide id="35" orient="horz" pos="2328">
          <p15:clr>
            <a:srgbClr val="F26B43"/>
          </p15:clr>
        </p15:guide>
        <p15:guide id="36" orient="horz" pos="2368">
          <p15:clr>
            <a:srgbClr val="F26B43"/>
          </p15:clr>
        </p15:guide>
        <p15:guide id="37" orient="horz" pos="2941">
          <p15:clr>
            <a:srgbClr val="F26B43"/>
          </p15:clr>
        </p15:guide>
        <p15:guide id="38" orient="horz" pos="2981">
          <p15:clr>
            <a:srgbClr val="F26B43"/>
          </p15:clr>
        </p15:guide>
        <p15:guide id="39" orient="horz" pos="3576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ict-serrano.eu/" TargetMode="External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marsalproject.eu/" TargetMode="External"/><Relationship Id="rId4" Type="http://schemas.openxmlformats.org/officeDocument/2006/relationships/hyperlink" Target="https://www.cleverproject.eu/" TargetMode="Externa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29.jpeg"/><Relationship Id="rId7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hscnl.ece.ntua.gr/" TargetMode="External"/><Relationship Id="rId5" Type="http://schemas.openxmlformats.org/officeDocument/2006/relationships/hyperlink" Target="mailto:prodromosmakris@mail.ntua.gr" TargetMode="External"/><Relationship Id="rId10" Type="http://schemas.openxmlformats.org/officeDocument/2006/relationships/image" Target="../media/image4.emf"/><Relationship Id="rId4" Type="http://schemas.openxmlformats.org/officeDocument/2006/relationships/image" Target="../media/image30.png"/><Relationship Id="rId9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0.png"/><Relationship Id="rId3" Type="http://schemas.openxmlformats.org/officeDocument/2006/relationships/image" Target="../media/image50.png"/><Relationship Id="rId7" Type="http://schemas.openxmlformats.org/officeDocument/2006/relationships/image" Target="../media/image90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0.png"/><Relationship Id="rId5" Type="http://schemas.openxmlformats.org/officeDocument/2006/relationships/image" Target="../media/image11.png"/><Relationship Id="rId10" Type="http://schemas.openxmlformats.org/officeDocument/2006/relationships/image" Target="../media/image12.png"/><Relationship Id="rId4" Type="http://schemas.openxmlformats.org/officeDocument/2006/relationships/image" Target="../media/image60.png"/><Relationship Id="rId9" Type="http://schemas.openxmlformats.org/officeDocument/2006/relationships/image" Target="../media/image11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14734D9-0BEA-929F-0ECD-18D0C23BA71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366152" y="3921531"/>
            <a:ext cx="6717497" cy="1365577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en-GB" dirty="0" err="1"/>
              <a:t>Dr.</a:t>
            </a:r>
            <a:r>
              <a:rPr lang="en-GB" dirty="0"/>
              <a:t> Prodromos Makris,</a:t>
            </a:r>
          </a:p>
          <a:p>
            <a:pPr algn="l"/>
            <a:r>
              <a:rPr lang="en-GB" dirty="0"/>
              <a:t>Senior Researcher </a:t>
            </a:r>
            <a:endParaRPr lang="el-GR" dirty="0"/>
          </a:p>
          <a:p>
            <a:pPr algn="l"/>
            <a:r>
              <a:rPr lang="en-GB" dirty="0"/>
              <a:t>National Technical University of Athens</a:t>
            </a:r>
            <a:r>
              <a:rPr lang="el-GR" dirty="0"/>
              <a:t> (</a:t>
            </a:r>
            <a:r>
              <a:rPr lang="en-US" dirty="0"/>
              <a:t>NTUA</a:t>
            </a:r>
            <a:r>
              <a:rPr lang="el-GR" dirty="0"/>
              <a:t>)</a:t>
            </a:r>
            <a:r>
              <a:rPr lang="en-GB" dirty="0"/>
              <a:t>, </a:t>
            </a:r>
          </a:p>
          <a:p>
            <a:pPr algn="l"/>
            <a:r>
              <a:rPr lang="en-GB" dirty="0"/>
              <a:t>Greece</a:t>
            </a:r>
          </a:p>
        </p:txBody>
      </p:sp>
      <p:sp>
        <p:nvSpPr>
          <p:cNvPr id="332" name="Text Placeholder 11">
            <a:extLst>
              <a:ext uri="{FF2B5EF4-FFF2-40B4-BE49-F238E27FC236}">
                <a16:creationId xmlns:a16="http://schemas.microsoft.com/office/drawing/2014/main" id="{64EC2464-96E0-4832-F7A3-D9F0DA1F760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996988" y="2406081"/>
            <a:ext cx="9156999" cy="1085594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2800" b="1">
                <a:solidFill>
                  <a:srgbClr val="152B77"/>
                </a:solidFill>
                <a:latin typeface="Montserrat" panose="00000500000000000000" pitchFamily="2" charset="0"/>
              </a:defRPr>
            </a:lvl1pPr>
          </a:lstStyle>
          <a:p>
            <a:pPr lvl="0" algn="ctr"/>
            <a:r>
              <a:rPr lang="en-GB" sz="3200" dirty="0"/>
              <a:t>AI-enabled Resource Optimization in Critical Computing Infrastructures</a:t>
            </a:r>
            <a:endParaRPr lang="en-US" sz="32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F88FD5D-B1E6-BFD0-7B8F-196ACF9D7C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304" y="4314092"/>
            <a:ext cx="973016" cy="97301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EED1FFD-2001-C999-A76A-D4EC0244CB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2616" y="4604319"/>
            <a:ext cx="2013352" cy="44741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E1EE723-307D-F347-6FCD-DC202FC2E6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33794" y="3553938"/>
            <a:ext cx="1320902" cy="760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85326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4BEB3C-68C8-0F5A-EB11-5BD11014B5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Multi agent Deep Reinforcement Learning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4A9082-CFFE-0A31-E7ED-9626E39458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F15EB-7BD5-423F-8C89-11777AE77958}" type="slidenum">
              <a:rPr lang="en-IN" smtClean="0"/>
              <a:pPr/>
              <a:t>10</a:t>
            </a:fld>
            <a:endParaRPr lang="en-IN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4" name="Content Placeholder 63">
                <a:extLst>
                  <a:ext uri="{FF2B5EF4-FFF2-40B4-BE49-F238E27FC236}">
                    <a16:creationId xmlns:a16="http://schemas.microsoft.com/office/drawing/2014/main" id="{791998CD-FB21-990C-9F3A-159A6BFCC90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35817" y="1116420"/>
                <a:ext cx="7135812" cy="5378165"/>
              </a:xfrm>
            </p:spPr>
            <p:txBody>
              <a:bodyPr>
                <a:normAutofit/>
              </a:bodyPr>
              <a:lstStyle/>
              <a:p>
                <a:r>
                  <a:rPr lang="en-US" sz="2500" kern="100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A </a:t>
                </a:r>
                <a:r>
                  <a:rPr lang="en-US" sz="2500" kern="1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multi-Agent Deep Q-Learning </a:t>
                </a:r>
                <a:r>
                  <a:rPr lang="en-US" sz="2500" b="1" kern="1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(DQL)</a:t>
                </a:r>
                <a:r>
                  <a:rPr lang="en-US" sz="2500" kern="1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approach is used as the </a:t>
                </a:r>
                <a:r>
                  <a:rPr lang="en-US" sz="2500" b="1" kern="1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sub-optimal policy to approximate future costs</a:t>
                </a:r>
                <a:r>
                  <a:rPr lang="en-US" sz="2500" kern="1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.</a:t>
                </a:r>
              </a:p>
              <a:p>
                <a:r>
                  <a:rPr lang="en-US" sz="2500" kern="1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DQN agents estimate Q-values per domain by tuning neural network weights using accumulated experience. </a:t>
                </a:r>
              </a:p>
              <a:p>
                <a:r>
                  <a:rPr lang="en-US" sz="2500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A</a:t>
                </a:r>
                <a:r>
                  <a:rPr lang="en-US" sz="25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mechanism for inter-agent communication is introduced to ensure a global optimization. Agents exchange their network  parameters (weights, biases) with communicating agents. </a:t>
                </a:r>
                <a:endParaRPr lang="en-US" sz="2500" kern="100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r>
                  <a:rPr lang="en-US" sz="25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Upon receiving these parameters, each agent </a:t>
                </a:r>
                <a14:m>
                  <m:oMath xmlns:m="http://schemas.openxmlformats.org/officeDocument/2006/math">
                    <m:r>
                      <a:rPr lang="en-US" sz="25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𝑗</m:t>
                    </m:r>
                  </m:oMath>
                </a14:m>
                <a:r>
                  <a:rPr lang="en-US" sz="25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updates using a combination of its current and the received parameters.</a:t>
                </a:r>
                <a:endParaRPr lang="en-GB" sz="2500" dirty="0"/>
              </a:p>
            </p:txBody>
          </p:sp>
        </mc:Choice>
        <mc:Fallback xmlns="">
          <p:sp>
            <p:nvSpPr>
              <p:cNvPr id="64" name="Content Placeholder 63">
                <a:extLst>
                  <a:ext uri="{FF2B5EF4-FFF2-40B4-BE49-F238E27FC236}">
                    <a16:creationId xmlns:a16="http://schemas.microsoft.com/office/drawing/2014/main" id="{791998CD-FB21-990C-9F3A-159A6BFCC90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35817" y="1116420"/>
                <a:ext cx="7135812" cy="5378165"/>
              </a:xfrm>
              <a:blipFill>
                <a:blip r:embed="rId2"/>
                <a:stretch>
                  <a:fillRect l="-1243" t="-1647" r="-1421"/>
                </a:stretch>
              </a:blipFill>
            </p:spPr>
            <p:txBody>
              <a:bodyPr/>
              <a:lstStyle/>
              <a:p>
                <a:r>
                  <a:rPr lang="en-G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FB41805C-0456-B279-582B-02328A0A0454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6207" y="1294221"/>
            <a:ext cx="3733125" cy="276042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695A7D3-1151-FB2D-E9F7-B5166BA62C57}"/>
              </a:ext>
            </a:extLst>
          </p:cNvPr>
          <p:cNvSpPr txBox="1"/>
          <p:nvPr/>
        </p:nvSpPr>
        <p:spPr>
          <a:xfrm>
            <a:off x="7247595" y="936830"/>
            <a:ext cx="50198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The Multi-Agent Rollout Process Facilitated by DQN Agents.</a:t>
            </a:r>
            <a:endParaRPr lang="en-US" sz="12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0FA9A07-3157-F0BB-4F72-EA47E9513A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88278" y="4135034"/>
            <a:ext cx="2955357" cy="337901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F6C9238-25A1-9E23-B25C-7D50C92D2BE7}"/>
              </a:ext>
            </a:extLst>
          </p:cNvPr>
          <p:cNvSpPr txBox="1"/>
          <p:nvPr/>
        </p:nvSpPr>
        <p:spPr>
          <a:xfrm>
            <a:off x="7606413" y="4075613"/>
            <a:ext cx="49545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The pseudocode of the training of the multi-agent DQN network.</a:t>
            </a:r>
            <a:endParaRPr lang="en-US" sz="12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86068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66FE38-5EA3-9B47-09A6-40E78E5971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Simulation Experiments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7BD002-3EFD-C59D-5982-DD2BDCA85C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85060" y="1431424"/>
            <a:ext cx="5759116" cy="4969376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Development Framework:</a:t>
            </a:r>
          </a:p>
          <a:p>
            <a:pPr lvl="1"/>
            <a:r>
              <a:rPr lang="en-GB" dirty="0"/>
              <a:t>Python with </a:t>
            </a:r>
            <a:r>
              <a:rPr lang="en-GB" dirty="0" err="1"/>
              <a:t>PyTorch</a:t>
            </a:r>
            <a:r>
              <a:rPr lang="en-GB" dirty="0"/>
              <a:t> library for DQN agents.</a:t>
            </a:r>
          </a:p>
          <a:p>
            <a:pPr lvl="1"/>
            <a:endParaRPr lang="en-GB" dirty="0"/>
          </a:p>
          <a:p>
            <a:r>
              <a:rPr lang="en-GB" dirty="0"/>
              <a:t>Neural Network Design:</a:t>
            </a:r>
          </a:p>
          <a:p>
            <a:pPr lvl="1"/>
            <a:r>
              <a:rPr lang="en-GB" dirty="0"/>
              <a:t>Input layer: Matches state vector elements.</a:t>
            </a:r>
          </a:p>
          <a:p>
            <a:pPr lvl="1"/>
            <a:r>
              <a:rPr lang="en-GB" dirty="0"/>
              <a:t>Hidden layer: 64 units with </a:t>
            </a:r>
            <a:r>
              <a:rPr lang="en-GB" dirty="0" err="1"/>
              <a:t>ReLU</a:t>
            </a:r>
            <a:r>
              <a:rPr lang="en-GB" dirty="0"/>
              <a:t> activation.</a:t>
            </a:r>
          </a:p>
          <a:p>
            <a:pPr lvl="1"/>
            <a:r>
              <a:rPr lang="en-GB" dirty="0"/>
              <a:t>Output layer: Matches available action count.</a:t>
            </a:r>
          </a:p>
          <a:p>
            <a:pPr lvl="1"/>
            <a:endParaRPr lang="en-GB" dirty="0"/>
          </a:p>
          <a:p>
            <a:r>
              <a:rPr lang="en-GB" dirty="0"/>
              <a:t>DQN Parameters:</a:t>
            </a:r>
          </a:p>
          <a:p>
            <a:pPr lvl="1"/>
            <a:r>
              <a:rPr lang="en-GB" dirty="0"/>
              <a:t>Exploration vs. Exploitation: parameter </a:t>
            </a:r>
            <a:r>
              <a:rPr lang="el-GR" i="1" dirty="0"/>
              <a:t>ε</a:t>
            </a:r>
            <a:r>
              <a:rPr lang="en-GB" i="1" dirty="0"/>
              <a:t> </a:t>
            </a:r>
            <a:r>
              <a:rPr lang="en-GB" dirty="0"/>
              <a:t>(=0.9)</a:t>
            </a:r>
            <a:endParaRPr lang="el-GR" dirty="0"/>
          </a:p>
          <a:p>
            <a:pPr lvl="1"/>
            <a:r>
              <a:rPr lang="en-GB" dirty="0"/>
              <a:t>Learning Rate: parameter </a:t>
            </a:r>
            <a:r>
              <a:rPr lang="el-GR" i="1" dirty="0"/>
              <a:t>γ</a:t>
            </a:r>
            <a:r>
              <a:rPr lang="en-GB" i="1" dirty="0"/>
              <a:t>,</a:t>
            </a:r>
            <a:r>
              <a:rPr lang="el-GR" i="1" dirty="0"/>
              <a:t>η</a:t>
            </a:r>
            <a:r>
              <a:rPr lang="en-GB" i="1" dirty="0"/>
              <a:t> </a:t>
            </a:r>
            <a:r>
              <a:rPr lang="en-GB" dirty="0"/>
              <a:t>(</a:t>
            </a:r>
            <a:r>
              <a:rPr lang="el-GR" dirty="0"/>
              <a:t>=0.5</a:t>
            </a:r>
            <a:r>
              <a:rPr lang="en-GB" dirty="0"/>
              <a:t>)</a:t>
            </a:r>
            <a:endParaRPr lang="el-GR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926A61A-F0EE-127D-F343-376AA10F0B3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66184" y="1428583"/>
            <a:ext cx="5840756" cy="5112894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Infrastructure Model:</a:t>
            </a:r>
          </a:p>
          <a:p>
            <a:pPr lvl="1"/>
            <a:r>
              <a:rPr lang="en-GB" dirty="0"/>
              <a:t>100 nodes, varied resources (CPU, RAM, storage).</a:t>
            </a:r>
          </a:p>
          <a:p>
            <a:pPr lvl="1"/>
            <a:r>
              <a:rPr lang="en-GB" dirty="0"/>
              <a:t>Monetary costs: Majority at [6,7] C.U., with variations.</a:t>
            </a:r>
          </a:p>
          <a:p>
            <a:pPr lvl="1"/>
            <a:r>
              <a:rPr lang="en-GB" dirty="0"/>
              <a:t>Delay categorizations based on node types: edge vs. cloud.</a:t>
            </a:r>
          </a:p>
          <a:p>
            <a:pPr lvl="1"/>
            <a:endParaRPr lang="en-GB" dirty="0"/>
          </a:p>
          <a:p>
            <a:r>
              <a:rPr lang="en-GB" dirty="0"/>
              <a:t>Application Demands:</a:t>
            </a:r>
          </a:p>
          <a:p>
            <a:pPr lvl="1"/>
            <a:r>
              <a:rPr lang="en-GB" dirty="0"/>
              <a:t>Variable demands: [1,4] tasks per application.</a:t>
            </a:r>
          </a:p>
          <a:p>
            <a:pPr lvl="1"/>
            <a:r>
              <a:rPr lang="en-GB" dirty="0"/>
              <a:t>Task requirements: Varied CPU, RAM, storage needs.</a:t>
            </a:r>
          </a:p>
          <a:p>
            <a:pPr lvl="1"/>
            <a:r>
              <a:rPr lang="en-GB" dirty="0"/>
              <a:t>Task latency within applications: [1,3] </a:t>
            </a:r>
            <a:r>
              <a:rPr lang="en-GB" dirty="0" err="1"/>
              <a:t>l.u</a:t>
            </a:r>
            <a:r>
              <a:rPr lang="en-GB" dirty="0"/>
              <a:t>.</a:t>
            </a:r>
          </a:p>
          <a:p>
            <a:pPr marL="457200" lvl="1" indent="0">
              <a:buNone/>
            </a:pPr>
            <a:endParaRPr lang="en-GB" dirty="0"/>
          </a:p>
          <a:p>
            <a:r>
              <a:rPr lang="en-GB" dirty="0"/>
              <a:t>Training Phase:</a:t>
            </a:r>
          </a:p>
          <a:p>
            <a:pPr lvl="1"/>
            <a:r>
              <a:rPr lang="en-GB" dirty="0"/>
              <a:t>500 episodes of iterative learning and adaptation.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88700B-3218-6115-F826-3CACEEA79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F15EB-7BD5-423F-8C89-11777AE77958}" type="slidenum">
              <a:rPr lang="en-IN" smtClean="0"/>
              <a:pPr/>
              <a:t>11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029298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4BEB3C-68C8-0F5A-EB11-5BD11014B5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Simulation Experiments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75C1EDE-4B85-9F18-C729-A536BB52AC1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757357" y="975861"/>
                <a:ext cx="6326294" cy="5545084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GB" sz="2000" dirty="0"/>
                  <a:t>Rollout yields the lowest cost, exploiting both the look-ahead window and the future approximation (i.e. </a:t>
                </a:r>
                <a:r>
                  <a:rPr kumimoji="0" 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102059"/>
                    </a:solidFill>
                    <a:effectLst/>
                    <a:uLnTx/>
                    <a:uFillTx/>
                  </a:rPr>
                  <a:t>both immediate and future rewards made by other agents).</a:t>
                </a:r>
                <a:endParaRPr lang="en-GB" sz="2000" dirty="0"/>
              </a:p>
              <a:p>
                <a:r>
                  <a:rPr lang="en-GB" sz="2000" dirty="0"/>
                  <a:t>Multi-agent DQN outperforms the greedy heuristic by leveraging past experiences and new knowledge to make more informed decisions.</a:t>
                </a:r>
              </a:p>
              <a:p>
                <a:r>
                  <a:rPr lang="en-GB" sz="2000" dirty="0"/>
                  <a:t>As the window depth decreases, the evaluated actions at a given state decrease accordingly </a:t>
                </a:r>
                <a:r>
                  <a:rPr lang="en-GB" sz="2000" dirty="0">
                    <a:sym typeface="Wingdings" pitchFamily="2" charset="2"/>
                  </a:rPr>
                  <a:t> </a:t>
                </a:r>
                <a:r>
                  <a:rPr lang="en-GB" sz="2000" dirty="0"/>
                  <a:t>[(|𝑈|−ℎ)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/</m:t>
                    </m:r>
                  </m:oMath>
                </a14:m>
                <a:r>
                  <a:rPr lang="en-GB" sz="2000" dirty="0"/>
                  <a:t>|𝑈|]  decrease of execution time. </a:t>
                </a:r>
              </a:p>
              <a:p>
                <a:r>
                  <a:rPr lang="en-GB" sz="2000" dirty="0"/>
                  <a:t>Performance increases proportionally to the lookahead window size.</a:t>
                </a:r>
              </a:p>
              <a:p>
                <a:r>
                  <a:rPr lang="en-GB" sz="2000" dirty="0"/>
                  <a:t>Even with a window half the size of the action space, the proposed rollout achieves close-to-optimal results.</a:t>
                </a:r>
              </a:p>
              <a:p>
                <a:r>
                  <a:rPr lang="en-GB" sz="2000" b="1" dirty="0"/>
                  <a:t>Optimal value of </a:t>
                </a:r>
                <a:r>
                  <a:rPr lang="en-GB" sz="2000" b="1" i="1" dirty="0"/>
                  <a:t>h</a:t>
                </a:r>
                <a:r>
                  <a:rPr lang="en-GB" sz="2000" b="1" dirty="0"/>
                  <a:t> depends on the desired trade-off between execution time and optimality.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75C1EDE-4B85-9F18-C729-A536BB52AC1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757357" y="975861"/>
                <a:ext cx="6326294" cy="5545084"/>
              </a:xfrm>
              <a:blipFill>
                <a:blip r:embed="rId2"/>
                <a:stretch>
                  <a:fillRect l="-802" t="-1598" r="-1002"/>
                </a:stretch>
              </a:blipFill>
            </p:spPr>
            <p:txBody>
              <a:bodyPr/>
              <a:lstStyle/>
              <a:p>
                <a:r>
                  <a:rPr lang="en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4A9082-CFFE-0A31-E7ED-9626E39458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F15EB-7BD5-423F-8C89-11777AE77958}" type="slidenum">
              <a:rPr lang="en-IN" smtClean="0"/>
              <a:pPr/>
              <a:t>12</a:t>
            </a:fld>
            <a:endParaRPr lang="en-IN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4DC7E7D-CDFC-9E0A-43E8-6853A17143F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35" r="8786"/>
          <a:stretch/>
        </p:blipFill>
        <p:spPr bwMode="auto">
          <a:xfrm>
            <a:off x="608011" y="952691"/>
            <a:ext cx="4175003" cy="277239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EF83B24-7CE2-15D5-B367-37BBEA479D8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00" r="8641"/>
          <a:stretch/>
        </p:blipFill>
        <p:spPr bwMode="auto">
          <a:xfrm>
            <a:off x="608012" y="3771815"/>
            <a:ext cx="3954782" cy="274912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0393112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1BC6BE-D347-286B-A841-338DE1E99F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Simulation Experiments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67F733-6C18-D4F5-CFFD-BCAC0AB07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3825" y="1391266"/>
            <a:ext cx="6679826" cy="5071901"/>
          </a:xfrm>
        </p:spPr>
        <p:txBody>
          <a:bodyPr>
            <a:normAutofit/>
          </a:bodyPr>
          <a:lstStyle/>
          <a:p>
            <a:r>
              <a:rPr lang="en-GB" sz="2200" dirty="0"/>
              <a:t>Loss function is larger when there is limited communication among agents and improves as the level of communication increases.</a:t>
            </a:r>
          </a:p>
          <a:p>
            <a:r>
              <a:rPr lang="en-GB" sz="2200" dirty="0"/>
              <a:t>In all cases, loss decreases through time as the agents train.</a:t>
            </a:r>
          </a:p>
          <a:p>
            <a:r>
              <a:rPr lang="en-GB" sz="2200" dirty="0"/>
              <a:t>Even in the absence of communication among agents, the deviation in performance of  Rollout mechanism remains tolerant.</a:t>
            </a:r>
          </a:p>
          <a:p>
            <a:r>
              <a:rPr lang="en-GB" sz="2200" dirty="0"/>
              <a:t>This showcases the resiliency of the multi-Agent Rollout mechanism, despite varying levels of inter-agent communication.</a:t>
            </a:r>
          </a:p>
          <a:p>
            <a:endParaRPr lang="en-GB" sz="2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3988CA-CC07-C3C3-348B-45D357E526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F15EB-7BD5-423F-8C89-11777AE77958}" type="slidenum">
              <a:rPr lang="en-IN" smtClean="0"/>
              <a:pPr/>
              <a:t>13</a:t>
            </a:fld>
            <a:endParaRPr lang="en-IN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33FAFB0-8724-C225-43E1-FDD87D4792E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0" t="9450" r="8945"/>
          <a:stretch/>
        </p:blipFill>
        <p:spPr bwMode="auto">
          <a:xfrm>
            <a:off x="608012" y="878920"/>
            <a:ext cx="4268788" cy="291986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60EB97C-0595-5B9D-8DFE-9B031977D5D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65" r="8864" b="4316"/>
          <a:stretch/>
        </p:blipFill>
        <p:spPr bwMode="auto">
          <a:xfrm>
            <a:off x="643180" y="3767802"/>
            <a:ext cx="4268787" cy="275398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5982398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4BEB3C-68C8-0F5A-EB11-5BD11014B5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</a:t>
            </a:r>
            <a:r>
              <a:rPr lang="el-GR" dirty="0"/>
              <a:t> &amp;</a:t>
            </a:r>
            <a:r>
              <a:rPr lang="en-GB" dirty="0"/>
              <a:t> future directions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4A9082-CFFE-0A31-E7ED-9626E39458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F15EB-7BD5-423F-8C89-11777AE77958}" type="slidenum">
              <a:rPr lang="en-IN" smtClean="0"/>
              <a:pPr/>
              <a:t>14</a:t>
            </a:fld>
            <a:endParaRPr lang="en-IN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6CB3EB28-1C32-BD50-722A-C2CF39516E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5532" y="1652954"/>
            <a:ext cx="5260180" cy="35989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BBBE3BB-A09B-6CF2-98EC-19A4EE861C5C}"/>
              </a:ext>
            </a:extLst>
          </p:cNvPr>
          <p:cNvSpPr txBox="1"/>
          <p:nvPr/>
        </p:nvSpPr>
        <p:spPr>
          <a:xfrm>
            <a:off x="32659" y="919659"/>
            <a:ext cx="6872874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R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Exploit </a:t>
            </a:r>
            <a:r>
              <a:rPr lang="en-GR" sz="16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NTUA’s in-house </a:t>
            </a:r>
            <a:r>
              <a:rPr lang="en-IE" sz="1600" b="1" i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cloud-native application “Service Orchestrator</a:t>
            </a:r>
            <a:r>
              <a:rPr lang="en-IE" sz="1600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” implemented in Python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E" sz="1600" dirty="0">
              <a:solidFill>
                <a:srgbClr val="0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“Service Orchestrator” is placed on top of existing commercial open-source orchestration platforms (cf. K8s/K3s orchestration drivers)</a:t>
            </a:r>
            <a:endParaRPr lang="en-IE" sz="1600" b="0" i="0" dirty="0"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E" sz="1600" dirty="0">
              <a:solidFill>
                <a:srgbClr val="0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1600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Follows a </a:t>
            </a:r>
            <a:r>
              <a:rPr lang="en-IE" sz="1600" b="1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cloud native design and declarative approach </a:t>
            </a:r>
            <a:r>
              <a:rPr lang="en-IE" sz="1600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for interacting with the platform-level orchestration mechanisms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E" sz="1600" dirty="0">
              <a:solidFill>
                <a:srgbClr val="0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1600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Currently integrates several resource allocation algorithms (optimization, AI/ML-enabled) in its “Decision Engine”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E" sz="1600" dirty="0">
              <a:solidFill>
                <a:srgbClr val="0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1600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“Decision Engine” is populated with new auction-based resource allocation algorithms </a:t>
            </a:r>
            <a:r>
              <a:rPr lang="en-IE" sz="1600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Wingdings" pitchFamily="2" charset="2"/>
              </a:rPr>
              <a:t> “</a:t>
            </a:r>
            <a:r>
              <a:rPr lang="en-IE" sz="1600" b="1" i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Wingdings" pitchFamily="2" charset="2"/>
              </a:rPr>
              <a:t>Broker” that brings closer Service Requesters (demand) and Service Providers (supply) automating the market clearing process.</a:t>
            </a:r>
            <a:endParaRPr lang="en-IE" sz="1600" b="1" i="0" dirty="0">
              <a:solidFill>
                <a:srgbClr val="00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E" sz="1600" dirty="0">
              <a:solidFill>
                <a:srgbClr val="0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1600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Validated </a:t>
            </a:r>
            <a:r>
              <a:rPr lang="en-IE" sz="1600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with real-life data/industrial use cases within EU projects: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IE" sz="1600" b="1" i="0" u="sng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SERRAN</a:t>
            </a:r>
            <a:r>
              <a:rPr lang="en-IE" sz="1600" b="1" u="sng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</a:t>
            </a:r>
            <a:r>
              <a:rPr lang="en-IE" sz="1600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- </a:t>
            </a:r>
            <a:r>
              <a:rPr lang="en-IE" sz="1600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3"/>
              </a:rPr>
              <a:t>https://ict-serrano.eu/</a:t>
            </a:r>
            <a:r>
              <a:rPr lang="en-IE" sz="1600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IE" sz="1600" b="1" i="0" u="sng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CLEVER</a:t>
            </a:r>
            <a:r>
              <a:rPr lang="en-IE" sz="1600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- </a:t>
            </a:r>
            <a:r>
              <a:rPr lang="en-IE" sz="1600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4"/>
              </a:rPr>
              <a:t>https://www.cleverproject.eu/</a:t>
            </a:r>
            <a:r>
              <a:rPr lang="en-IE" sz="1600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IE" sz="1600" b="1" u="sng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MARSAL</a:t>
            </a:r>
            <a:r>
              <a:rPr lang="en-IE" sz="1600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- </a:t>
            </a:r>
            <a:r>
              <a:rPr lang="en-IE" sz="1600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5"/>
              </a:rPr>
              <a:t>https://www.marsalproject.eu/</a:t>
            </a:r>
            <a:r>
              <a:rPr lang="en-IE" sz="1600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en-IE" sz="1600" b="0" i="0" dirty="0">
              <a:solidFill>
                <a:srgbClr val="00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IE" sz="1600" b="1" u="sng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EMPYREAN</a:t>
            </a:r>
            <a:r>
              <a:rPr lang="en-IE" sz="1600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– to start in Jan 2024</a:t>
            </a:r>
            <a:endParaRPr lang="en-IE" sz="1600" b="0" i="0" dirty="0">
              <a:solidFill>
                <a:srgbClr val="00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04415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B082D2EC-F40C-93AA-3356-78E46AFDFEBB}"/>
              </a:ext>
            </a:extLst>
          </p:cNvPr>
          <p:cNvSpPr/>
          <p:nvPr/>
        </p:nvSpPr>
        <p:spPr>
          <a:xfrm flipV="1">
            <a:off x="0" y="4991549"/>
            <a:ext cx="12192000" cy="1868330"/>
          </a:xfrm>
          <a:custGeom>
            <a:avLst/>
            <a:gdLst>
              <a:gd name="connsiteX0" fmla="*/ 0 w 12192000"/>
              <a:gd name="connsiteY0" fmla="*/ 0 h 1849280"/>
              <a:gd name="connsiteX1" fmla="*/ 12192000 w 12192000"/>
              <a:gd name="connsiteY1" fmla="*/ 0 h 1849280"/>
              <a:gd name="connsiteX2" fmla="*/ 12192000 w 12192000"/>
              <a:gd name="connsiteY2" fmla="*/ 186952 h 1849280"/>
              <a:gd name="connsiteX3" fmla="*/ 12192000 w 12192000"/>
              <a:gd name="connsiteY3" fmla="*/ 818931 h 1849280"/>
              <a:gd name="connsiteX4" fmla="*/ 12192000 w 12192000"/>
              <a:gd name="connsiteY4" fmla="*/ 840787 h 1849280"/>
              <a:gd name="connsiteX5" fmla="*/ 8562582 w 12192000"/>
              <a:gd name="connsiteY5" fmla="*/ 840787 h 1849280"/>
              <a:gd name="connsiteX6" fmla="*/ 8478620 w 12192000"/>
              <a:gd name="connsiteY6" fmla="*/ 849018 h 1849280"/>
              <a:gd name="connsiteX7" fmla="*/ 8259064 w 12192000"/>
              <a:gd name="connsiteY7" fmla="*/ 965215 h 1849280"/>
              <a:gd name="connsiteX8" fmla="*/ 7488101 w 12192000"/>
              <a:gd name="connsiteY8" fmla="*/ 1724845 h 1849280"/>
              <a:gd name="connsiteX9" fmla="*/ 7184574 w 12192000"/>
              <a:gd name="connsiteY9" fmla="*/ 1849279 h 1849280"/>
              <a:gd name="connsiteX10" fmla="*/ 3008494 w 12192000"/>
              <a:gd name="connsiteY10" fmla="*/ 1849279 h 1849280"/>
              <a:gd name="connsiteX11" fmla="*/ 2908771 w 12192000"/>
              <a:gd name="connsiteY11" fmla="*/ 1849279 h 1849280"/>
              <a:gd name="connsiteX12" fmla="*/ 2908771 w 12192000"/>
              <a:gd name="connsiteY12" fmla="*/ 1849280 h 1849280"/>
              <a:gd name="connsiteX13" fmla="*/ 0 w 12192000"/>
              <a:gd name="connsiteY13" fmla="*/ 1849280 h 1849280"/>
              <a:gd name="connsiteX14" fmla="*/ 0 w 12192000"/>
              <a:gd name="connsiteY14" fmla="*/ 1827428 h 1849280"/>
              <a:gd name="connsiteX15" fmla="*/ 0 w 12192000"/>
              <a:gd name="connsiteY15" fmla="*/ 1594838 h 1849280"/>
              <a:gd name="connsiteX16" fmla="*/ 0 w 12192000"/>
              <a:gd name="connsiteY16" fmla="*/ 1261009 h 1849280"/>
              <a:gd name="connsiteX17" fmla="*/ 0 w 12192000"/>
              <a:gd name="connsiteY17" fmla="*/ 753371 h 1849280"/>
              <a:gd name="connsiteX18" fmla="*/ 0 w 12192000"/>
              <a:gd name="connsiteY18" fmla="*/ 419542 h 1849280"/>
              <a:gd name="connsiteX19" fmla="*/ 0 w 12192000"/>
              <a:gd name="connsiteY19" fmla="*/ 186952 h 1849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192000" h="1849280">
                <a:moveTo>
                  <a:pt x="0" y="0"/>
                </a:moveTo>
                <a:lnTo>
                  <a:pt x="12192000" y="0"/>
                </a:lnTo>
                <a:lnTo>
                  <a:pt x="12192000" y="186952"/>
                </a:lnTo>
                <a:lnTo>
                  <a:pt x="12192000" y="818931"/>
                </a:lnTo>
                <a:lnTo>
                  <a:pt x="12192000" y="840787"/>
                </a:lnTo>
                <a:lnTo>
                  <a:pt x="8562582" y="840787"/>
                </a:lnTo>
                <a:lnTo>
                  <a:pt x="8478620" y="849018"/>
                </a:lnTo>
                <a:cubicBezTo>
                  <a:pt x="8396239" y="865330"/>
                  <a:pt x="8319738" y="905428"/>
                  <a:pt x="8259064" y="965215"/>
                </a:cubicBezTo>
                <a:cubicBezTo>
                  <a:pt x="8062323" y="1159072"/>
                  <a:pt x="7684842" y="1531019"/>
                  <a:pt x="7488101" y="1724845"/>
                </a:cubicBezTo>
                <a:cubicBezTo>
                  <a:pt x="7407173" y="1804593"/>
                  <a:pt x="7298166" y="1849279"/>
                  <a:pt x="7184574" y="1849279"/>
                </a:cubicBezTo>
                <a:cubicBezTo>
                  <a:pt x="6527111" y="1849279"/>
                  <a:pt x="4204624" y="1849279"/>
                  <a:pt x="3008494" y="1849279"/>
                </a:cubicBezTo>
                <a:lnTo>
                  <a:pt x="2908771" y="1849279"/>
                </a:lnTo>
                <a:lnTo>
                  <a:pt x="2908771" y="1849280"/>
                </a:lnTo>
                <a:lnTo>
                  <a:pt x="0" y="1849280"/>
                </a:lnTo>
                <a:lnTo>
                  <a:pt x="0" y="1827428"/>
                </a:lnTo>
                <a:lnTo>
                  <a:pt x="0" y="1594838"/>
                </a:lnTo>
                <a:lnTo>
                  <a:pt x="0" y="1261009"/>
                </a:lnTo>
                <a:lnTo>
                  <a:pt x="0" y="753371"/>
                </a:lnTo>
                <a:lnTo>
                  <a:pt x="0" y="419542"/>
                </a:lnTo>
                <a:lnTo>
                  <a:pt x="0" y="186952"/>
                </a:lnTo>
                <a:close/>
              </a:path>
            </a:pathLst>
          </a:custGeom>
          <a:solidFill>
            <a:srgbClr val="00DFD1">
              <a:alpha val="2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7151" tIns="28574" rIns="57151" bIns="2857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528" dirty="0"/>
          </a:p>
        </p:txBody>
      </p:sp>
      <p:pic>
        <p:nvPicPr>
          <p:cNvPr id="19" name="Picture Placeholder 7">
            <a:extLst>
              <a:ext uri="{FF2B5EF4-FFF2-40B4-BE49-F238E27FC236}">
                <a16:creationId xmlns:a16="http://schemas.microsoft.com/office/drawing/2014/main" id="{A4DCD080-33DD-0568-5E73-B9D3EA0FA11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014820"/>
            <a:ext cx="12192000" cy="1847850"/>
          </a:xfrm>
          <a:custGeom>
            <a:avLst/>
            <a:gdLst>
              <a:gd name="connsiteX0" fmla="*/ 0 w 12192000"/>
              <a:gd name="connsiteY0" fmla="*/ 0 h 1849280"/>
              <a:gd name="connsiteX1" fmla="*/ 2908771 w 12192000"/>
              <a:gd name="connsiteY1" fmla="*/ 0 h 1849280"/>
              <a:gd name="connsiteX2" fmla="*/ 2908771 w 12192000"/>
              <a:gd name="connsiteY2" fmla="*/ 1 h 1849280"/>
              <a:gd name="connsiteX3" fmla="*/ 3008494 w 12192000"/>
              <a:gd name="connsiteY3" fmla="*/ 1 h 1849280"/>
              <a:gd name="connsiteX4" fmla="*/ 7184574 w 12192000"/>
              <a:gd name="connsiteY4" fmla="*/ 1 h 1849280"/>
              <a:gd name="connsiteX5" fmla="*/ 7488101 w 12192000"/>
              <a:gd name="connsiteY5" fmla="*/ 124435 h 1849280"/>
              <a:gd name="connsiteX6" fmla="*/ 8259064 w 12192000"/>
              <a:gd name="connsiteY6" fmla="*/ 884065 h 1849280"/>
              <a:gd name="connsiteX7" fmla="*/ 8478620 w 12192000"/>
              <a:gd name="connsiteY7" fmla="*/ 1000262 h 1849280"/>
              <a:gd name="connsiteX8" fmla="*/ 8562582 w 12192000"/>
              <a:gd name="connsiteY8" fmla="*/ 1008493 h 1849280"/>
              <a:gd name="connsiteX9" fmla="*/ 12192000 w 12192000"/>
              <a:gd name="connsiteY9" fmla="*/ 1008493 h 1849280"/>
              <a:gd name="connsiteX10" fmla="*/ 12192000 w 12192000"/>
              <a:gd name="connsiteY10" fmla="*/ 1030349 h 1849280"/>
              <a:gd name="connsiteX11" fmla="*/ 12192000 w 12192000"/>
              <a:gd name="connsiteY11" fmla="*/ 1662328 h 1849280"/>
              <a:gd name="connsiteX12" fmla="*/ 12192000 w 12192000"/>
              <a:gd name="connsiteY12" fmla="*/ 1849280 h 1849280"/>
              <a:gd name="connsiteX13" fmla="*/ 0 w 12192000"/>
              <a:gd name="connsiteY13" fmla="*/ 1849280 h 1849280"/>
              <a:gd name="connsiteX14" fmla="*/ 0 w 12192000"/>
              <a:gd name="connsiteY14" fmla="*/ 1662328 h 1849280"/>
              <a:gd name="connsiteX15" fmla="*/ 0 w 12192000"/>
              <a:gd name="connsiteY15" fmla="*/ 1429738 h 1849280"/>
              <a:gd name="connsiteX16" fmla="*/ 0 w 12192000"/>
              <a:gd name="connsiteY16" fmla="*/ 1095909 h 1849280"/>
              <a:gd name="connsiteX17" fmla="*/ 0 w 12192000"/>
              <a:gd name="connsiteY17" fmla="*/ 588271 h 1849280"/>
              <a:gd name="connsiteX18" fmla="*/ 0 w 12192000"/>
              <a:gd name="connsiteY18" fmla="*/ 254442 h 1849280"/>
              <a:gd name="connsiteX19" fmla="*/ 0 w 12192000"/>
              <a:gd name="connsiteY19" fmla="*/ 21852 h 1849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192000" h="1849280">
                <a:moveTo>
                  <a:pt x="0" y="0"/>
                </a:moveTo>
                <a:lnTo>
                  <a:pt x="2908771" y="0"/>
                </a:lnTo>
                <a:lnTo>
                  <a:pt x="2908771" y="1"/>
                </a:lnTo>
                <a:lnTo>
                  <a:pt x="3008494" y="1"/>
                </a:lnTo>
                <a:cubicBezTo>
                  <a:pt x="4204624" y="1"/>
                  <a:pt x="6527111" y="1"/>
                  <a:pt x="7184574" y="1"/>
                </a:cubicBezTo>
                <a:cubicBezTo>
                  <a:pt x="7298166" y="1"/>
                  <a:pt x="7407173" y="44687"/>
                  <a:pt x="7488101" y="124435"/>
                </a:cubicBezTo>
                <a:cubicBezTo>
                  <a:pt x="7684842" y="318261"/>
                  <a:pt x="8062323" y="690208"/>
                  <a:pt x="8259064" y="884065"/>
                </a:cubicBezTo>
                <a:cubicBezTo>
                  <a:pt x="8319738" y="943852"/>
                  <a:pt x="8396239" y="983950"/>
                  <a:pt x="8478620" y="1000262"/>
                </a:cubicBezTo>
                <a:lnTo>
                  <a:pt x="8562582" y="1008493"/>
                </a:lnTo>
                <a:lnTo>
                  <a:pt x="12192000" y="1008493"/>
                </a:lnTo>
                <a:lnTo>
                  <a:pt x="12192000" y="1030349"/>
                </a:lnTo>
                <a:lnTo>
                  <a:pt x="12192000" y="1662328"/>
                </a:lnTo>
                <a:lnTo>
                  <a:pt x="12192000" y="1849280"/>
                </a:lnTo>
                <a:lnTo>
                  <a:pt x="0" y="1849280"/>
                </a:lnTo>
                <a:lnTo>
                  <a:pt x="0" y="1662328"/>
                </a:lnTo>
                <a:lnTo>
                  <a:pt x="0" y="1429738"/>
                </a:lnTo>
                <a:lnTo>
                  <a:pt x="0" y="1095909"/>
                </a:lnTo>
                <a:lnTo>
                  <a:pt x="0" y="588271"/>
                </a:lnTo>
                <a:lnTo>
                  <a:pt x="0" y="254442"/>
                </a:lnTo>
                <a:lnTo>
                  <a:pt x="0" y="21852"/>
                </a:lnTo>
                <a:close/>
              </a:path>
            </a:pathLst>
          </a:custGeom>
        </p:spPr>
      </p:pic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A0FE1B46-40B1-B88B-FA39-B1EE7A945ABF}"/>
              </a:ext>
            </a:extLst>
          </p:cNvPr>
          <p:cNvSpPr/>
          <p:nvPr/>
        </p:nvSpPr>
        <p:spPr>
          <a:xfrm>
            <a:off x="0" y="7872"/>
            <a:ext cx="12192000" cy="1868330"/>
          </a:xfrm>
          <a:custGeom>
            <a:avLst/>
            <a:gdLst>
              <a:gd name="connsiteX0" fmla="*/ 0 w 12192000"/>
              <a:gd name="connsiteY0" fmla="*/ 0 h 1849280"/>
              <a:gd name="connsiteX1" fmla="*/ 12192000 w 12192000"/>
              <a:gd name="connsiteY1" fmla="*/ 0 h 1849280"/>
              <a:gd name="connsiteX2" fmla="*/ 12192000 w 12192000"/>
              <a:gd name="connsiteY2" fmla="*/ 186952 h 1849280"/>
              <a:gd name="connsiteX3" fmla="*/ 12192000 w 12192000"/>
              <a:gd name="connsiteY3" fmla="*/ 818931 h 1849280"/>
              <a:gd name="connsiteX4" fmla="*/ 12192000 w 12192000"/>
              <a:gd name="connsiteY4" fmla="*/ 840787 h 1849280"/>
              <a:gd name="connsiteX5" fmla="*/ 8562582 w 12192000"/>
              <a:gd name="connsiteY5" fmla="*/ 840787 h 1849280"/>
              <a:gd name="connsiteX6" fmla="*/ 8478620 w 12192000"/>
              <a:gd name="connsiteY6" fmla="*/ 849018 h 1849280"/>
              <a:gd name="connsiteX7" fmla="*/ 8259064 w 12192000"/>
              <a:gd name="connsiteY7" fmla="*/ 965215 h 1849280"/>
              <a:gd name="connsiteX8" fmla="*/ 7488101 w 12192000"/>
              <a:gd name="connsiteY8" fmla="*/ 1724845 h 1849280"/>
              <a:gd name="connsiteX9" fmla="*/ 7184574 w 12192000"/>
              <a:gd name="connsiteY9" fmla="*/ 1849279 h 1849280"/>
              <a:gd name="connsiteX10" fmla="*/ 3008494 w 12192000"/>
              <a:gd name="connsiteY10" fmla="*/ 1849279 h 1849280"/>
              <a:gd name="connsiteX11" fmla="*/ 2908771 w 12192000"/>
              <a:gd name="connsiteY11" fmla="*/ 1849279 h 1849280"/>
              <a:gd name="connsiteX12" fmla="*/ 2908771 w 12192000"/>
              <a:gd name="connsiteY12" fmla="*/ 1849280 h 1849280"/>
              <a:gd name="connsiteX13" fmla="*/ 0 w 12192000"/>
              <a:gd name="connsiteY13" fmla="*/ 1849280 h 1849280"/>
              <a:gd name="connsiteX14" fmla="*/ 0 w 12192000"/>
              <a:gd name="connsiteY14" fmla="*/ 1827428 h 1849280"/>
              <a:gd name="connsiteX15" fmla="*/ 0 w 12192000"/>
              <a:gd name="connsiteY15" fmla="*/ 1594838 h 1849280"/>
              <a:gd name="connsiteX16" fmla="*/ 0 w 12192000"/>
              <a:gd name="connsiteY16" fmla="*/ 1261009 h 1849280"/>
              <a:gd name="connsiteX17" fmla="*/ 0 w 12192000"/>
              <a:gd name="connsiteY17" fmla="*/ 753371 h 1849280"/>
              <a:gd name="connsiteX18" fmla="*/ 0 w 12192000"/>
              <a:gd name="connsiteY18" fmla="*/ 419542 h 1849280"/>
              <a:gd name="connsiteX19" fmla="*/ 0 w 12192000"/>
              <a:gd name="connsiteY19" fmla="*/ 186952 h 1849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192000" h="1849280">
                <a:moveTo>
                  <a:pt x="0" y="0"/>
                </a:moveTo>
                <a:lnTo>
                  <a:pt x="12192000" y="0"/>
                </a:lnTo>
                <a:lnTo>
                  <a:pt x="12192000" y="186952"/>
                </a:lnTo>
                <a:lnTo>
                  <a:pt x="12192000" y="818931"/>
                </a:lnTo>
                <a:lnTo>
                  <a:pt x="12192000" y="840787"/>
                </a:lnTo>
                <a:lnTo>
                  <a:pt x="8562582" y="840787"/>
                </a:lnTo>
                <a:lnTo>
                  <a:pt x="8478620" y="849018"/>
                </a:lnTo>
                <a:cubicBezTo>
                  <a:pt x="8396239" y="865330"/>
                  <a:pt x="8319738" y="905428"/>
                  <a:pt x="8259064" y="965215"/>
                </a:cubicBezTo>
                <a:cubicBezTo>
                  <a:pt x="8062323" y="1159072"/>
                  <a:pt x="7684842" y="1531019"/>
                  <a:pt x="7488101" y="1724845"/>
                </a:cubicBezTo>
                <a:cubicBezTo>
                  <a:pt x="7407173" y="1804593"/>
                  <a:pt x="7298166" y="1849279"/>
                  <a:pt x="7184574" y="1849279"/>
                </a:cubicBezTo>
                <a:cubicBezTo>
                  <a:pt x="6527111" y="1849279"/>
                  <a:pt x="4204624" y="1849279"/>
                  <a:pt x="3008494" y="1849279"/>
                </a:cubicBezTo>
                <a:lnTo>
                  <a:pt x="2908771" y="1849279"/>
                </a:lnTo>
                <a:lnTo>
                  <a:pt x="2908771" y="1849280"/>
                </a:lnTo>
                <a:lnTo>
                  <a:pt x="0" y="1849280"/>
                </a:lnTo>
                <a:lnTo>
                  <a:pt x="0" y="1827428"/>
                </a:lnTo>
                <a:lnTo>
                  <a:pt x="0" y="1594838"/>
                </a:lnTo>
                <a:lnTo>
                  <a:pt x="0" y="1261009"/>
                </a:lnTo>
                <a:lnTo>
                  <a:pt x="0" y="753371"/>
                </a:lnTo>
                <a:lnTo>
                  <a:pt x="0" y="419542"/>
                </a:lnTo>
                <a:lnTo>
                  <a:pt x="0" y="186952"/>
                </a:lnTo>
                <a:close/>
              </a:path>
            </a:pathLst>
          </a:custGeom>
          <a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7151" tIns="28574" rIns="57151" bIns="2857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528" dirty="0"/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8619CD35-3324-43CB-BD10-1879A58DC932}"/>
              </a:ext>
            </a:extLst>
          </p:cNvPr>
          <p:cNvSpPr/>
          <p:nvPr/>
        </p:nvSpPr>
        <p:spPr>
          <a:xfrm flipH="1">
            <a:off x="8579780" y="4774559"/>
            <a:ext cx="352423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152B77"/>
                </a:solidFill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5"/>
              </a:rPr>
              <a:t>prodromosmakris@mail.ntua.gr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152B77"/>
              </a:solidFill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600" dirty="0">
              <a:solidFill>
                <a:srgbClr val="152B7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152B77"/>
                </a:solidFill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6"/>
              </a:rPr>
              <a:t>http://hscnl.ece.ntua.gr/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152B77"/>
                </a:solidFill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</p:txBody>
      </p:sp>
      <p:sp>
        <p:nvSpPr>
          <p:cNvPr id="101" name="Freeform 16">
            <a:extLst>
              <a:ext uri="{FF2B5EF4-FFF2-40B4-BE49-F238E27FC236}">
                <a16:creationId xmlns:a16="http://schemas.microsoft.com/office/drawing/2014/main" id="{29F0F906-5BEF-4A5F-A327-BBA2545DDB40}"/>
              </a:ext>
            </a:extLst>
          </p:cNvPr>
          <p:cNvSpPr/>
          <p:nvPr/>
        </p:nvSpPr>
        <p:spPr>
          <a:xfrm>
            <a:off x="8184947" y="4755820"/>
            <a:ext cx="394835" cy="364625"/>
          </a:xfrm>
          <a:custGeom>
            <a:avLst/>
            <a:gdLst/>
            <a:ahLst/>
            <a:cxnLst/>
            <a:rect l="l" t="t" r="r" b="b"/>
            <a:pathLst>
              <a:path w="211410" h="214759">
                <a:moveTo>
                  <a:pt x="110616" y="0"/>
                </a:moveTo>
                <a:cubicBezTo>
                  <a:pt x="129071" y="0"/>
                  <a:pt x="145647" y="3776"/>
                  <a:pt x="160343" y="11329"/>
                </a:cubicBezTo>
                <a:cubicBezTo>
                  <a:pt x="175040" y="18882"/>
                  <a:pt x="186630" y="30137"/>
                  <a:pt x="195113" y="45095"/>
                </a:cubicBezTo>
                <a:cubicBezTo>
                  <a:pt x="202331" y="57968"/>
                  <a:pt x="205940" y="71958"/>
                  <a:pt x="205940" y="87064"/>
                </a:cubicBezTo>
                <a:cubicBezTo>
                  <a:pt x="205940" y="108644"/>
                  <a:pt x="198350" y="127806"/>
                  <a:pt x="183170" y="144549"/>
                </a:cubicBezTo>
                <a:cubicBezTo>
                  <a:pt x="169626" y="159581"/>
                  <a:pt x="154818" y="167097"/>
                  <a:pt x="138745" y="167097"/>
                </a:cubicBezTo>
                <a:cubicBezTo>
                  <a:pt x="133610" y="167097"/>
                  <a:pt x="129461" y="166315"/>
                  <a:pt x="126299" y="164753"/>
                </a:cubicBezTo>
                <a:cubicBezTo>
                  <a:pt x="123136" y="163190"/>
                  <a:pt x="120811" y="160957"/>
                  <a:pt x="119323" y="158055"/>
                </a:cubicBezTo>
                <a:cubicBezTo>
                  <a:pt x="118355" y="156195"/>
                  <a:pt x="117648" y="152995"/>
                  <a:pt x="117202" y="148456"/>
                </a:cubicBezTo>
                <a:cubicBezTo>
                  <a:pt x="112365" y="154037"/>
                  <a:pt x="106951" y="158520"/>
                  <a:pt x="100961" y="161906"/>
                </a:cubicBezTo>
                <a:cubicBezTo>
                  <a:pt x="94971" y="165292"/>
                  <a:pt x="88962" y="166985"/>
                  <a:pt x="82934" y="166985"/>
                </a:cubicBezTo>
                <a:cubicBezTo>
                  <a:pt x="76311" y="166985"/>
                  <a:pt x="69874" y="165050"/>
                  <a:pt x="63624" y="161181"/>
                </a:cubicBezTo>
                <a:cubicBezTo>
                  <a:pt x="57373" y="157311"/>
                  <a:pt x="52294" y="151358"/>
                  <a:pt x="48387" y="143321"/>
                </a:cubicBezTo>
                <a:cubicBezTo>
                  <a:pt x="44481" y="135285"/>
                  <a:pt x="42527" y="126466"/>
                  <a:pt x="42527" y="116867"/>
                </a:cubicBezTo>
                <a:cubicBezTo>
                  <a:pt x="42527" y="105035"/>
                  <a:pt x="45560" y="93185"/>
                  <a:pt x="51624" y="81316"/>
                </a:cubicBezTo>
                <a:cubicBezTo>
                  <a:pt x="57689" y="69447"/>
                  <a:pt x="65224" y="60536"/>
                  <a:pt x="74228" y="54582"/>
                </a:cubicBezTo>
                <a:cubicBezTo>
                  <a:pt x="83232" y="48629"/>
                  <a:pt x="91975" y="45653"/>
                  <a:pt x="100459" y="45653"/>
                </a:cubicBezTo>
                <a:cubicBezTo>
                  <a:pt x="106933" y="45653"/>
                  <a:pt x="113109" y="47346"/>
                  <a:pt x="118988" y="50732"/>
                </a:cubicBezTo>
                <a:cubicBezTo>
                  <a:pt x="124866" y="54117"/>
                  <a:pt x="129927" y="59271"/>
                  <a:pt x="134168" y="66191"/>
                </a:cubicBezTo>
                <a:lnTo>
                  <a:pt x="137963" y="48890"/>
                </a:lnTo>
                <a:lnTo>
                  <a:pt x="157943" y="48890"/>
                </a:lnTo>
                <a:lnTo>
                  <a:pt x="141870" y="123788"/>
                </a:lnTo>
                <a:cubicBezTo>
                  <a:pt x="139638" y="134206"/>
                  <a:pt x="138521" y="139973"/>
                  <a:pt x="138521" y="141089"/>
                </a:cubicBezTo>
                <a:cubicBezTo>
                  <a:pt x="138521" y="143098"/>
                  <a:pt x="139284" y="144828"/>
                  <a:pt x="140810" y="146279"/>
                </a:cubicBezTo>
                <a:cubicBezTo>
                  <a:pt x="142335" y="147730"/>
                  <a:pt x="144177" y="148456"/>
                  <a:pt x="146335" y="148456"/>
                </a:cubicBezTo>
                <a:cubicBezTo>
                  <a:pt x="150279" y="148456"/>
                  <a:pt x="155451" y="146186"/>
                  <a:pt x="161850" y="141647"/>
                </a:cubicBezTo>
                <a:cubicBezTo>
                  <a:pt x="170333" y="135694"/>
                  <a:pt x="177049" y="127713"/>
                  <a:pt x="181998" y="117704"/>
                </a:cubicBezTo>
                <a:cubicBezTo>
                  <a:pt x="186946" y="107696"/>
                  <a:pt x="189421" y="97371"/>
                  <a:pt x="189421" y="86729"/>
                </a:cubicBezTo>
                <a:cubicBezTo>
                  <a:pt x="189421" y="74302"/>
                  <a:pt x="186239" y="62694"/>
                  <a:pt x="179877" y="51904"/>
                </a:cubicBezTo>
                <a:cubicBezTo>
                  <a:pt x="173515" y="41114"/>
                  <a:pt x="164027" y="32482"/>
                  <a:pt x="151414" y="26007"/>
                </a:cubicBezTo>
                <a:cubicBezTo>
                  <a:pt x="138800" y="19533"/>
                  <a:pt x="124866" y="16296"/>
                  <a:pt x="109611" y="16296"/>
                </a:cubicBezTo>
                <a:cubicBezTo>
                  <a:pt x="92199" y="16296"/>
                  <a:pt x="76293" y="20371"/>
                  <a:pt x="61893" y="28519"/>
                </a:cubicBezTo>
                <a:cubicBezTo>
                  <a:pt x="47494" y="36667"/>
                  <a:pt x="36332" y="48350"/>
                  <a:pt x="28407" y="63568"/>
                </a:cubicBezTo>
                <a:cubicBezTo>
                  <a:pt x="20482" y="78786"/>
                  <a:pt x="16519" y="95101"/>
                  <a:pt x="16519" y="112514"/>
                </a:cubicBezTo>
                <a:cubicBezTo>
                  <a:pt x="16519" y="130745"/>
                  <a:pt x="20482" y="146447"/>
                  <a:pt x="28407" y="159618"/>
                </a:cubicBezTo>
                <a:cubicBezTo>
                  <a:pt x="36332" y="172789"/>
                  <a:pt x="47792" y="182519"/>
                  <a:pt x="62786" y="188807"/>
                </a:cubicBezTo>
                <a:cubicBezTo>
                  <a:pt x="77781" y="195095"/>
                  <a:pt x="94394" y="198239"/>
                  <a:pt x="112625" y="198239"/>
                </a:cubicBezTo>
                <a:cubicBezTo>
                  <a:pt x="132122" y="198239"/>
                  <a:pt x="148456" y="194965"/>
                  <a:pt x="161627" y="188416"/>
                </a:cubicBezTo>
                <a:cubicBezTo>
                  <a:pt x="174798" y="181868"/>
                  <a:pt x="184658" y="173905"/>
                  <a:pt x="191207" y="164529"/>
                </a:cubicBezTo>
                <a:lnTo>
                  <a:pt x="211410" y="164529"/>
                </a:lnTo>
                <a:cubicBezTo>
                  <a:pt x="207615" y="172343"/>
                  <a:pt x="201104" y="180305"/>
                  <a:pt x="191876" y="188416"/>
                </a:cubicBezTo>
                <a:cubicBezTo>
                  <a:pt x="182649" y="196527"/>
                  <a:pt x="171673" y="202946"/>
                  <a:pt x="158948" y="207671"/>
                </a:cubicBezTo>
                <a:cubicBezTo>
                  <a:pt x="146223" y="212396"/>
                  <a:pt x="130894" y="214759"/>
                  <a:pt x="112960" y="214759"/>
                </a:cubicBezTo>
                <a:cubicBezTo>
                  <a:pt x="96440" y="214759"/>
                  <a:pt x="81204" y="212638"/>
                  <a:pt x="67251" y="208396"/>
                </a:cubicBezTo>
                <a:cubicBezTo>
                  <a:pt x="53299" y="204155"/>
                  <a:pt x="41411" y="197774"/>
                  <a:pt x="31588" y="189253"/>
                </a:cubicBezTo>
                <a:cubicBezTo>
                  <a:pt x="21766" y="180733"/>
                  <a:pt x="14361" y="170929"/>
                  <a:pt x="9376" y="159841"/>
                </a:cubicBezTo>
                <a:cubicBezTo>
                  <a:pt x="3125" y="145777"/>
                  <a:pt x="0" y="130596"/>
                  <a:pt x="0" y="114300"/>
                </a:cubicBezTo>
                <a:cubicBezTo>
                  <a:pt x="0" y="96143"/>
                  <a:pt x="3720" y="78841"/>
                  <a:pt x="11162" y="62396"/>
                </a:cubicBezTo>
                <a:cubicBezTo>
                  <a:pt x="20240" y="42230"/>
                  <a:pt x="33132" y="26789"/>
                  <a:pt x="49838" y="16073"/>
                </a:cubicBezTo>
                <a:cubicBezTo>
                  <a:pt x="66544" y="5358"/>
                  <a:pt x="86804" y="0"/>
                  <a:pt x="110616" y="0"/>
                </a:cubicBezTo>
                <a:close/>
                <a:moveTo>
                  <a:pt x="101910" y="62284"/>
                </a:moveTo>
                <a:cubicBezTo>
                  <a:pt x="97147" y="62284"/>
                  <a:pt x="92664" y="63494"/>
                  <a:pt x="88459" y="65912"/>
                </a:cubicBezTo>
                <a:cubicBezTo>
                  <a:pt x="84255" y="68331"/>
                  <a:pt x="80181" y="72219"/>
                  <a:pt x="76237" y="77576"/>
                </a:cubicBezTo>
                <a:cubicBezTo>
                  <a:pt x="72293" y="82934"/>
                  <a:pt x="69130" y="89445"/>
                  <a:pt x="66749" y="97110"/>
                </a:cubicBezTo>
                <a:cubicBezTo>
                  <a:pt x="64368" y="104775"/>
                  <a:pt x="63177" y="111807"/>
                  <a:pt x="63177" y="118207"/>
                </a:cubicBezTo>
                <a:cubicBezTo>
                  <a:pt x="63177" y="128401"/>
                  <a:pt x="65596" y="136326"/>
                  <a:pt x="70432" y="141982"/>
                </a:cubicBezTo>
                <a:cubicBezTo>
                  <a:pt x="75269" y="147637"/>
                  <a:pt x="80813" y="150465"/>
                  <a:pt x="87064" y="150465"/>
                </a:cubicBezTo>
                <a:cubicBezTo>
                  <a:pt x="91231" y="150465"/>
                  <a:pt x="95622" y="149219"/>
                  <a:pt x="100235" y="146726"/>
                </a:cubicBezTo>
                <a:cubicBezTo>
                  <a:pt x="104849" y="144233"/>
                  <a:pt x="109258" y="140531"/>
                  <a:pt x="113462" y="135619"/>
                </a:cubicBezTo>
                <a:cubicBezTo>
                  <a:pt x="117667" y="130708"/>
                  <a:pt x="121108" y="124476"/>
                  <a:pt x="123787" y="116923"/>
                </a:cubicBezTo>
                <a:cubicBezTo>
                  <a:pt x="126466" y="109370"/>
                  <a:pt x="127806" y="101798"/>
                  <a:pt x="127806" y="94208"/>
                </a:cubicBezTo>
                <a:cubicBezTo>
                  <a:pt x="127806" y="84088"/>
                  <a:pt x="125294" y="76237"/>
                  <a:pt x="120271" y="70656"/>
                </a:cubicBezTo>
                <a:cubicBezTo>
                  <a:pt x="115248" y="65075"/>
                  <a:pt x="109128" y="62284"/>
                  <a:pt x="101910" y="6228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0" name="Graphic 60">
            <a:extLst>
              <a:ext uri="{FF2B5EF4-FFF2-40B4-BE49-F238E27FC236}">
                <a16:creationId xmlns:a16="http://schemas.microsoft.com/office/drawing/2014/main" id="{EE6A491B-DE47-269C-E9C3-B6EA9C0E785A}"/>
              </a:ext>
            </a:extLst>
          </p:cNvPr>
          <p:cNvSpPr/>
          <p:nvPr/>
        </p:nvSpPr>
        <p:spPr>
          <a:xfrm flipV="1">
            <a:off x="4248150" y="3886201"/>
            <a:ext cx="8060664" cy="1877770"/>
          </a:xfrm>
          <a:custGeom>
            <a:avLst/>
            <a:gdLst>
              <a:gd name="connsiteX0" fmla="*/ 0 w 1676400"/>
              <a:gd name="connsiteY0" fmla="*/ 394764 h 390525"/>
              <a:gd name="connsiteX1" fmla="*/ 444760 w 1676400"/>
              <a:gd name="connsiteY1" fmla="*/ 394764 h 390525"/>
              <a:gd name="connsiteX2" fmla="*/ 539048 w 1676400"/>
              <a:gd name="connsiteY2" fmla="*/ 355711 h 390525"/>
              <a:gd name="connsiteX3" fmla="*/ 855697 w 1676400"/>
              <a:gd name="connsiteY3" fmla="*/ 39062 h 390525"/>
              <a:gd name="connsiteX4" fmla="*/ 949995 w 1676400"/>
              <a:gd name="connsiteY4" fmla="*/ 0 h 390525"/>
              <a:gd name="connsiteX5" fmla="*/ 1685277 w 1676400"/>
              <a:gd name="connsiteY5" fmla="*/ 0 h 390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76400" h="390525">
                <a:moveTo>
                  <a:pt x="0" y="394764"/>
                </a:moveTo>
                <a:cubicBezTo>
                  <a:pt x="0" y="394764"/>
                  <a:pt x="314687" y="394764"/>
                  <a:pt x="444760" y="394764"/>
                </a:cubicBezTo>
                <a:cubicBezTo>
                  <a:pt x="480127" y="394764"/>
                  <a:pt x="514045" y="380714"/>
                  <a:pt x="539048" y="355711"/>
                </a:cubicBezTo>
                <a:cubicBezTo>
                  <a:pt x="614639" y="280121"/>
                  <a:pt x="780117" y="114643"/>
                  <a:pt x="855697" y="39062"/>
                </a:cubicBezTo>
                <a:cubicBezTo>
                  <a:pt x="880710" y="14049"/>
                  <a:pt x="914629" y="0"/>
                  <a:pt x="949995" y="0"/>
                </a:cubicBezTo>
                <a:cubicBezTo>
                  <a:pt x="1129560" y="0"/>
                  <a:pt x="1685277" y="0"/>
                  <a:pt x="1685277" y="0"/>
                </a:cubicBezTo>
              </a:path>
            </a:pathLst>
          </a:custGeom>
          <a:noFill/>
          <a:ln w="28575" cap="flat" cmpd="sng" algn="ctr">
            <a:gradFill>
              <a:gsLst>
                <a:gs pos="0">
                  <a:srgbClr val="FFFFFF">
                    <a:lumMod val="95000"/>
                  </a:srgbClr>
                </a:gs>
                <a:gs pos="100000">
                  <a:srgbClr val="FFFFFF"/>
                </a:gs>
              </a:gsLst>
              <a:lin ang="5400000" scaled="1"/>
            </a:gradFill>
            <a:prstDash val="sysDot"/>
            <a:miter lim="800000"/>
          </a:ln>
          <a:effectLst/>
        </p:spPr>
        <p:txBody>
          <a:bodyPr rot="0" spcFirstLastPara="0" vertOverflow="overflow" horzOverflow="overflow" vert="horz" wrap="square" lIns="57151" tIns="28574" rIns="57151" bIns="2857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528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BB7FB621-BAC4-1740-0BCF-E7C863BBE19A}"/>
              </a:ext>
            </a:extLst>
          </p:cNvPr>
          <p:cNvSpPr/>
          <p:nvPr/>
        </p:nvSpPr>
        <p:spPr>
          <a:xfrm>
            <a:off x="3771844" y="3932237"/>
            <a:ext cx="6950792" cy="707886"/>
          </a:xfrm>
          <a:prstGeom prst="rect">
            <a:avLst/>
          </a:prstGeom>
          <a:effectLst>
            <a:outerShdw blurRad="203200" dist="190500" dir="5400000" algn="t" rotWithShape="0">
              <a:srgbClr val="3E91EC">
                <a:alpha val="20000"/>
              </a:srgbClr>
            </a:outerShdw>
          </a:effectLst>
        </p:spPr>
        <p:txBody>
          <a:bodyPr wrap="square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0" cap="none" spc="0" normalizeH="0" baseline="0" noProof="0" dirty="0">
                <a:ln>
                  <a:noFill/>
                </a:ln>
                <a:solidFill>
                  <a:srgbClr val="E32D91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For your attention</a:t>
            </a:r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4B712142-82D7-B908-3291-C4D3350E9D37}"/>
              </a:ext>
            </a:extLst>
          </p:cNvPr>
          <p:cNvSpPr/>
          <p:nvPr/>
        </p:nvSpPr>
        <p:spPr>
          <a:xfrm>
            <a:off x="-127484" y="1242783"/>
            <a:ext cx="100169" cy="100169"/>
          </a:xfrm>
          <a:prstGeom prst="ellipse">
            <a:avLst/>
          </a:prstGeom>
          <a:gradFill>
            <a:gsLst>
              <a:gs pos="0">
                <a:srgbClr val="3E91EC"/>
              </a:gs>
              <a:gs pos="100000">
                <a:srgbClr val="3F96EC"/>
              </a:gs>
            </a:gsLst>
            <a:lin ang="0" scaled="1"/>
          </a:gradFill>
          <a:ln w="57150" cap="flat" cmpd="sng" algn="ctr">
            <a:solidFill>
              <a:srgbClr val="3E91EC">
                <a:lumMod val="75000"/>
                <a:alpha val="30000"/>
              </a:srgbClr>
            </a:solidFill>
            <a:prstDash val="solid"/>
            <a:miter lim="800000"/>
          </a:ln>
          <a:effectLst>
            <a:outerShdw blurRad="330200" dist="38100" dir="5400000" algn="t" rotWithShape="0">
              <a:prstClr val="black">
                <a:alpha val="31000"/>
              </a:prstClr>
            </a:outerShdw>
          </a:effectLst>
        </p:spPr>
        <p:txBody>
          <a:bodyPr rot="0" spcFirstLastPara="0" vertOverflow="overflow" horzOverflow="overflow" vert="horz" wrap="square" lIns="57151" tIns="28574" rIns="57151" bIns="2857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528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0B9356D4-BFDE-9AF6-5F4D-788E6051675D}"/>
              </a:ext>
            </a:extLst>
          </p:cNvPr>
          <p:cNvGrpSpPr/>
          <p:nvPr/>
        </p:nvGrpSpPr>
        <p:grpSpPr>
          <a:xfrm>
            <a:off x="-77400" y="457200"/>
            <a:ext cx="12269400" cy="835667"/>
            <a:chOff x="-77400" y="5261609"/>
            <a:chExt cx="12269400" cy="835667"/>
          </a:xfrm>
        </p:grpSpPr>
        <p:sp>
          <p:nvSpPr>
            <p:cNvPr id="77" name="Graphic 60">
              <a:extLst>
                <a:ext uri="{FF2B5EF4-FFF2-40B4-BE49-F238E27FC236}">
                  <a16:creationId xmlns:a16="http://schemas.microsoft.com/office/drawing/2014/main" id="{08D77D18-6A1D-9A0C-3946-A8D34BB41EC2}"/>
                </a:ext>
              </a:extLst>
            </p:cNvPr>
            <p:cNvSpPr/>
            <p:nvPr/>
          </p:nvSpPr>
          <p:spPr>
            <a:xfrm>
              <a:off x="-77400" y="5261609"/>
              <a:ext cx="3587254" cy="835667"/>
            </a:xfrm>
            <a:custGeom>
              <a:avLst/>
              <a:gdLst>
                <a:gd name="connsiteX0" fmla="*/ 0 w 1676400"/>
                <a:gd name="connsiteY0" fmla="*/ 394764 h 390525"/>
                <a:gd name="connsiteX1" fmla="*/ 444760 w 1676400"/>
                <a:gd name="connsiteY1" fmla="*/ 394764 h 390525"/>
                <a:gd name="connsiteX2" fmla="*/ 539048 w 1676400"/>
                <a:gd name="connsiteY2" fmla="*/ 355711 h 390525"/>
                <a:gd name="connsiteX3" fmla="*/ 855697 w 1676400"/>
                <a:gd name="connsiteY3" fmla="*/ 39062 h 390525"/>
                <a:gd name="connsiteX4" fmla="*/ 949995 w 1676400"/>
                <a:gd name="connsiteY4" fmla="*/ 0 h 390525"/>
                <a:gd name="connsiteX5" fmla="*/ 1685277 w 1676400"/>
                <a:gd name="connsiteY5" fmla="*/ 0 h 390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0" h="390525">
                  <a:moveTo>
                    <a:pt x="0" y="394764"/>
                  </a:moveTo>
                  <a:cubicBezTo>
                    <a:pt x="0" y="394764"/>
                    <a:pt x="314687" y="394764"/>
                    <a:pt x="444760" y="394764"/>
                  </a:cubicBezTo>
                  <a:cubicBezTo>
                    <a:pt x="480127" y="394764"/>
                    <a:pt x="514045" y="380714"/>
                    <a:pt x="539048" y="355711"/>
                  </a:cubicBezTo>
                  <a:cubicBezTo>
                    <a:pt x="614639" y="280121"/>
                    <a:pt x="780117" y="114643"/>
                    <a:pt x="855697" y="39062"/>
                  </a:cubicBezTo>
                  <a:cubicBezTo>
                    <a:pt x="880710" y="14049"/>
                    <a:pt x="914629" y="0"/>
                    <a:pt x="949995" y="0"/>
                  </a:cubicBezTo>
                  <a:cubicBezTo>
                    <a:pt x="1129560" y="0"/>
                    <a:pt x="1685277" y="0"/>
                    <a:pt x="1685277" y="0"/>
                  </a:cubicBezTo>
                </a:path>
              </a:pathLst>
            </a:custGeom>
            <a:noFill/>
            <a:ln w="28575" cap="flat" cmpd="sng" algn="ctr">
              <a:solidFill>
                <a:srgbClr val="3E91EC">
                  <a:alpha val="40000"/>
                </a:srgbClr>
              </a:solidFill>
              <a:prstDash val="sysDot"/>
              <a:miter lim="800000"/>
            </a:ln>
            <a:effectLst/>
          </p:spPr>
          <p:txBody>
            <a:bodyPr rot="0" spcFirstLastPara="0" vertOverflow="overflow" horzOverflow="overflow" vert="horz" wrap="square" lIns="57151" tIns="28574" rIns="57151" bIns="2857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28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D734AA4D-C938-15A9-46FB-FD4937506B4A}"/>
                </a:ext>
              </a:extLst>
            </p:cNvPr>
            <p:cNvCxnSpPr>
              <a:cxnSpLocks/>
            </p:cNvCxnSpPr>
            <p:nvPr/>
          </p:nvCxnSpPr>
          <p:spPr>
            <a:xfrm>
              <a:off x="3509854" y="5261609"/>
              <a:ext cx="8682146" cy="0"/>
            </a:xfrm>
            <a:prstGeom prst="line">
              <a:avLst/>
            </a:prstGeom>
            <a:noFill/>
            <a:ln w="28575" cap="flat" cmpd="sng" algn="ctr">
              <a:solidFill>
                <a:srgbClr val="3E91EC">
                  <a:alpha val="40000"/>
                </a:srgbClr>
              </a:solidFill>
              <a:prstDash val="sysDot"/>
              <a:miter lim="800000"/>
            </a:ln>
            <a:effectLst/>
          </p:spPr>
        </p:cxn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EDBB5F87-2510-246B-319D-59020325A195}"/>
              </a:ext>
            </a:extLst>
          </p:cNvPr>
          <p:cNvGrpSpPr/>
          <p:nvPr/>
        </p:nvGrpSpPr>
        <p:grpSpPr>
          <a:xfrm>
            <a:off x="0" y="4127885"/>
            <a:ext cx="5705951" cy="666137"/>
            <a:chOff x="0" y="4127885"/>
            <a:chExt cx="5705951" cy="666137"/>
          </a:xfrm>
        </p:grpSpPr>
        <p:sp>
          <p:nvSpPr>
            <p:cNvPr id="80" name="Graphic 60">
              <a:extLst>
                <a:ext uri="{FF2B5EF4-FFF2-40B4-BE49-F238E27FC236}">
                  <a16:creationId xmlns:a16="http://schemas.microsoft.com/office/drawing/2014/main" id="{F8E4859B-D897-D3B2-C504-400A09C42866}"/>
                </a:ext>
              </a:extLst>
            </p:cNvPr>
            <p:cNvSpPr/>
            <p:nvPr/>
          </p:nvSpPr>
          <p:spPr>
            <a:xfrm>
              <a:off x="2846438" y="4127885"/>
              <a:ext cx="2859513" cy="666137"/>
            </a:xfrm>
            <a:custGeom>
              <a:avLst/>
              <a:gdLst>
                <a:gd name="connsiteX0" fmla="*/ 0 w 1676400"/>
                <a:gd name="connsiteY0" fmla="*/ 394764 h 390525"/>
                <a:gd name="connsiteX1" fmla="*/ 444760 w 1676400"/>
                <a:gd name="connsiteY1" fmla="*/ 394764 h 390525"/>
                <a:gd name="connsiteX2" fmla="*/ 539048 w 1676400"/>
                <a:gd name="connsiteY2" fmla="*/ 355711 h 390525"/>
                <a:gd name="connsiteX3" fmla="*/ 855697 w 1676400"/>
                <a:gd name="connsiteY3" fmla="*/ 39062 h 390525"/>
                <a:gd name="connsiteX4" fmla="*/ 949995 w 1676400"/>
                <a:gd name="connsiteY4" fmla="*/ 0 h 390525"/>
                <a:gd name="connsiteX5" fmla="*/ 1685277 w 1676400"/>
                <a:gd name="connsiteY5" fmla="*/ 0 h 390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0" h="390525">
                  <a:moveTo>
                    <a:pt x="0" y="394764"/>
                  </a:moveTo>
                  <a:cubicBezTo>
                    <a:pt x="0" y="394764"/>
                    <a:pt x="314687" y="394764"/>
                    <a:pt x="444760" y="394764"/>
                  </a:cubicBezTo>
                  <a:cubicBezTo>
                    <a:pt x="480127" y="394764"/>
                    <a:pt x="514045" y="380714"/>
                    <a:pt x="539048" y="355711"/>
                  </a:cubicBezTo>
                  <a:cubicBezTo>
                    <a:pt x="614639" y="280121"/>
                    <a:pt x="780117" y="114643"/>
                    <a:pt x="855697" y="39062"/>
                  </a:cubicBezTo>
                  <a:cubicBezTo>
                    <a:pt x="880710" y="14049"/>
                    <a:pt x="914629" y="0"/>
                    <a:pt x="949995" y="0"/>
                  </a:cubicBezTo>
                  <a:cubicBezTo>
                    <a:pt x="1129560" y="0"/>
                    <a:pt x="1685277" y="0"/>
                    <a:pt x="1685277" y="0"/>
                  </a:cubicBezTo>
                </a:path>
              </a:pathLst>
            </a:custGeom>
            <a:noFill/>
            <a:ln w="28575" cap="flat" cmpd="sng" algn="ctr">
              <a:solidFill>
                <a:srgbClr val="3E91EC">
                  <a:alpha val="40000"/>
                </a:srgbClr>
              </a:solidFill>
              <a:prstDash val="sysDot"/>
              <a:miter lim="800000"/>
            </a:ln>
            <a:effectLst/>
          </p:spPr>
          <p:txBody>
            <a:bodyPr rot="0" spcFirstLastPara="0" vertOverflow="overflow" horzOverflow="overflow" vert="horz" wrap="square" lIns="57151" tIns="28574" rIns="57151" bIns="2857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28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AAD5B978-D37E-55C3-C17F-CEEDC50BD17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0" y="4794022"/>
              <a:ext cx="2857500" cy="0"/>
            </a:xfrm>
            <a:prstGeom prst="line">
              <a:avLst/>
            </a:prstGeom>
            <a:noFill/>
            <a:ln w="28575" cap="flat" cmpd="sng" algn="ctr">
              <a:solidFill>
                <a:srgbClr val="3E91EC">
                  <a:alpha val="40000"/>
                </a:srgbClr>
              </a:solidFill>
              <a:prstDash val="sysDot"/>
              <a:miter lim="800000"/>
            </a:ln>
            <a:effectLst/>
          </p:spPr>
        </p:cxnSp>
      </p:grpSp>
      <p:sp>
        <p:nvSpPr>
          <p:cNvPr id="83" name="Graphic 60">
            <a:extLst>
              <a:ext uri="{FF2B5EF4-FFF2-40B4-BE49-F238E27FC236}">
                <a16:creationId xmlns:a16="http://schemas.microsoft.com/office/drawing/2014/main" id="{396DFA6B-0677-F73C-667D-C6F238F26221}"/>
              </a:ext>
            </a:extLst>
          </p:cNvPr>
          <p:cNvSpPr/>
          <p:nvPr/>
        </p:nvSpPr>
        <p:spPr>
          <a:xfrm>
            <a:off x="4248150" y="1028701"/>
            <a:ext cx="8060664" cy="1877770"/>
          </a:xfrm>
          <a:custGeom>
            <a:avLst/>
            <a:gdLst>
              <a:gd name="connsiteX0" fmla="*/ 0 w 1676400"/>
              <a:gd name="connsiteY0" fmla="*/ 394764 h 390525"/>
              <a:gd name="connsiteX1" fmla="*/ 444760 w 1676400"/>
              <a:gd name="connsiteY1" fmla="*/ 394764 h 390525"/>
              <a:gd name="connsiteX2" fmla="*/ 539048 w 1676400"/>
              <a:gd name="connsiteY2" fmla="*/ 355711 h 390525"/>
              <a:gd name="connsiteX3" fmla="*/ 855697 w 1676400"/>
              <a:gd name="connsiteY3" fmla="*/ 39062 h 390525"/>
              <a:gd name="connsiteX4" fmla="*/ 949995 w 1676400"/>
              <a:gd name="connsiteY4" fmla="*/ 0 h 390525"/>
              <a:gd name="connsiteX5" fmla="*/ 1685277 w 1676400"/>
              <a:gd name="connsiteY5" fmla="*/ 0 h 390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76400" h="390525">
                <a:moveTo>
                  <a:pt x="0" y="394764"/>
                </a:moveTo>
                <a:cubicBezTo>
                  <a:pt x="0" y="394764"/>
                  <a:pt x="314687" y="394764"/>
                  <a:pt x="444760" y="394764"/>
                </a:cubicBezTo>
                <a:cubicBezTo>
                  <a:pt x="480127" y="394764"/>
                  <a:pt x="514045" y="380714"/>
                  <a:pt x="539048" y="355711"/>
                </a:cubicBezTo>
                <a:cubicBezTo>
                  <a:pt x="614639" y="280121"/>
                  <a:pt x="780117" y="114643"/>
                  <a:pt x="855697" y="39062"/>
                </a:cubicBezTo>
                <a:cubicBezTo>
                  <a:pt x="880710" y="14049"/>
                  <a:pt x="914629" y="0"/>
                  <a:pt x="949995" y="0"/>
                </a:cubicBezTo>
                <a:cubicBezTo>
                  <a:pt x="1129560" y="0"/>
                  <a:pt x="1685277" y="0"/>
                  <a:pt x="1685277" y="0"/>
                </a:cubicBezTo>
              </a:path>
            </a:pathLst>
          </a:custGeom>
          <a:noFill/>
          <a:ln w="28575"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5400000" scaled="1"/>
            </a:gra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7151" tIns="28574" rIns="57151" bIns="2857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528">
              <a:solidFill>
                <a:schemeClr val="lt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C7DAC57-EEE1-02E4-1395-41E73EB09359}"/>
              </a:ext>
            </a:extLst>
          </p:cNvPr>
          <p:cNvSpPr txBox="1"/>
          <p:nvPr/>
        </p:nvSpPr>
        <p:spPr>
          <a:xfrm>
            <a:off x="9613838" y="6600950"/>
            <a:ext cx="161348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Copyright © 2023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E43C95C-51FF-AABD-0056-F95DC50F8E6A}"/>
              </a:ext>
            </a:extLst>
          </p:cNvPr>
          <p:cNvSpPr/>
          <p:nvPr/>
        </p:nvSpPr>
        <p:spPr>
          <a:xfrm rot="10800000" flipV="1">
            <a:off x="0" y="29902"/>
            <a:ext cx="12188952" cy="41966"/>
          </a:xfrm>
          <a:prstGeom prst="rect">
            <a:avLst/>
          </a:prstGeom>
          <a:solidFill>
            <a:schemeClr val="accent2"/>
          </a:solidFill>
          <a:ln w="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chemeClr val="accent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0E63E8A-B9D5-87F8-36DD-181E2FE7E912}"/>
              </a:ext>
            </a:extLst>
          </p:cNvPr>
          <p:cNvSpPr/>
          <p:nvPr/>
        </p:nvSpPr>
        <p:spPr>
          <a:xfrm>
            <a:off x="-1" y="1967586"/>
            <a:ext cx="11572875" cy="2369880"/>
          </a:xfrm>
          <a:prstGeom prst="rect">
            <a:avLst/>
          </a:prstGeom>
          <a:effectLst>
            <a:outerShdw blurRad="203200" dist="190500" dir="5400000" algn="t" rotWithShape="0">
              <a:srgbClr val="3E91EC">
                <a:alpha val="20000"/>
              </a:srgbClr>
            </a:outerShdw>
          </a:effectLst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800" b="1" i="0" u="none" strike="noStrike" kern="0" cap="none" spc="0" normalizeH="0" baseline="0" noProof="0" dirty="0">
                <a:ln>
                  <a:noFill/>
                </a:ln>
                <a:solidFill>
                  <a:srgbClr val="152B77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Thank You</a:t>
            </a:r>
          </a:p>
        </p:txBody>
      </p:sp>
      <p:pic>
        <p:nvPicPr>
          <p:cNvPr id="5" name="Picture 4" descr="A purple and blue logo&#10;&#10;Description automatically generated">
            <a:extLst>
              <a:ext uri="{FF2B5EF4-FFF2-40B4-BE49-F238E27FC236}">
                <a16:creationId xmlns:a16="http://schemas.microsoft.com/office/drawing/2014/main" id="{0A1C9C2B-64EA-B83C-F190-4361BDEFCB6E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5305" y="153666"/>
            <a:ext cx="2482195" cy="144273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BCC6D3B-A68E-9CBB-1A6A-2F863DA8830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745351" y="1113481"/>
            <a:ext cx="973016" cy="97301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67792E1-DA19-0C6F-8F72-700A7C36DA5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090663" y="1403708"/>
            <a:ext cx="2013352" cy="44741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794D849-62BF-9A5A-826F-FF2B1BD7294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803446" y="3879969"/>
            <a:ext cx="1320902" cy="760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919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0" presetClass="path" presetSubtype="0" repeatCount="indefinite" accel="50000" decel="50000" autoRev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8.67362E-19 -0.00024 C 0.02878 -0.00024 0.07539 0.00856 0.08685 -0.00417 C 0.09831 -0.01713 0.14505 -0.10324 0.16055 -0.11945 C 0.17904 -0.12917 0.87786 -0.11598 1.01784 -0.11713 " pathEditMode="relative" rAng="0" ptsTypes="AAAA">
                                      <p:cBhvr>
                                        <p:cTn id="10" dur="47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885" y="-6019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70" grpId="0" animBg="1"/>
      <p:bldP spid="74" grpId="0"/>
      <p:bldP spid="75" grpId="0" animBg="1"/>
      <p:bldP spid="83" grpId="0" animBg="1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6C8CA9-159B-6923-7300-0025A4450A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Presentation 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8EB374-FACF-676C-B22A-D5A3CB15F9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49294" y="996462"/>
            <a:ext cx="8062610" cy="5474676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Introduction</a:t>
            </a:r>
          </a:p>
          <a:p>
            <a:endParaRPr lang="en-US" dirty="0"/>
          </a:p>
          <a:p>
            <a:r>
              <a:rPr lang="en-US" dirty="0"/>
              <a:t>State-of-the-art</a:t>
            </a:r>
          </a:p>
          <a:p>
            <a:endParaRPr lang="en-US" dirty="0"/>
          </a:p>
          <a:p>
            <a:r>
              <a:rPr lang="en-US" dirty="0"/>
              <a:t>Research Goal</a:t>
            </a:r>
          </a:p>
          <a:p>
            <a:endParaRPr lang="en-US" dirty="0"/>
          </a:p>
          <a:p>
            <a:r>
              <a:rPr lang="en-US" dirty="0"/>
              <a:t>Methodology</a:t>
            </a:r>
          </a:p>
          <a:p>
            <a:endParaRPr lang="en-US" dirty="0"/>
          </a:p>
          <a:p>
            <a:r>
              <a:rPr lang="en-US" dirty="0"/>
              <a:t>Problem Formulation</a:t>
            </a:r>
          </a:p>
          <a:p>
            <a:endParaRPr lang="en-US" dirty="0"/>
          </a:p>
          <a:p>
            <a:r>
              <a:rPr lang="en-US" dirty="0"/>
              <a:t>Simulation Experiments</a:t>
            </a:r>
          </a:p>
          <a:p>
            <a:endParaRPr lang="en-US" dirty="0"/>
          </a:p>
          <a:p>
            <a:r>
              <a:rPr lang="en-US" dirty="0"/>
              <a:t>Conclusion and Future Research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7306FE-694F-87FA-1207-644809B29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F15EB-7BD5-423F-8C89-11777AE77958}" type="slidenum">
              <a:rPr lang="en-IN" smtClean="0"/>
              <a:t>2</a:t>
            </a:fld>
            <a:endParaRPr lang="en-IN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AED811B-3160-5690-866C-0A38ED018093}"/>
              </a:ext>
            </a:extLst>
          </p:cNvPr>
          <p:cNvGrpSpPr/>
          <p:nvPr/>
        </p:nvGrpSpPr>
        <p:grpSpPr>
          <a:xfrm>
            <a:off x="2106" y="1307833"/>
            <a:ext cx="3022448" cy="4313231"/>
            <a:chOff x="2698" y="1307187"/>
            <a:chExt cx="3871324" cy="5550813"/>
          </a:xfrm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EC491574-2D1D-075B-689F-13E019D1857F}"/>
                </a:ext>
              </a:extLst>
            </p:cNvPr>
            <p:cNvSpPr/>
            <p:nvPr/>
          </p:nvSpPr>
          <p:spPr>
            <a:xfrm>
              <a:off x="1696037" y="1341163"/>
              <a:ext cx="2177985" cy="5516837"/>
            </a:xfrm>
            <a:custGeom>
              <a:avLst/>
              <a:gdLst>
                <a:gd name="connsiteX0" fmla="*/ 108585 w 1319511"/>
                <a:gd name="connsiteY0" fmla="*/ 3342323 h 3342322"/>
                <a:gd name="connsiteX1" fmla="*/ 157163 w 1319511"/>
                <a:gd name="connsiteY1" fmla="*/ 3181350 h 3342322"/>
                <a:gd name="connsiteX2" fmla="*/ 205740 w 1319511"/>
                <a:gd name="connsiteY2" fmla="*/ 3020378 h 3342322"/>
                <a:gd name="connsiteX3" fmla="*/ 304800 w 1319511"/>
                <a:gd name="connsiteY3" fmla="*/ 2698433 h 3342322"/>
                <a:gd name="connsiteX4" fmla="*/ 304800 w 1319511"/>
                <a:gd name="connsiteY4" fmla="*/ 2698433 h 3342322"/>
                <a:gd name="connsiteX5" fmla="*/ 304800 w 1319511"/>
                <a:gd name="connsiteY5" fmla="*/ 2698433 h 3342322"/>
                <a:gd name="connsiteX6" fmla="*/ 356235 w 1319511"/>
                <a:gd name="connsiteY6" fmla="*/ 2633663 h 3342322"/>
                <a:gd name="connsiteX7" fmla="*/ 386715 w 1319511"/>
                <a:gd name="connsiteY7" fmla="*/ 2606040 h 3342322"/>
                <a:gd name="connsiteX8" fmla="*/ 420053 w 1319511"/>
                <a:gd name="connsiteY8" fmla="*/ 2582228 h 3342322"/>
                <a:gd name="connsiteX9" fmla="*/ 571500 w 1319511"/>
                <a:gd name="connsiteY9" fmla="*/ 2519363 h 3342322"/>
                <a:gd name="connsiteX10" fmla="*/ 652463 w 1319511"/>
                <a:gd name="connsiteY10" fmla="*/ 2506980 h 3342322"/>
                <a:gd name="connsiteX11" fmla="*/ 734378 w 1319511"/>
                <a:gd name="connsiteY11" fmla="*/ 2502218 h 3342322"/>
                <a:gd name="connsiteX12" fmla="*/ 898207 w 1319511"/>
                <a:gd name="connsiteY12" fmla="*/ 2504123 h 3342322"/>
                <a:gd name="connsiteX13" fmla="*/ 980122 w 1319511"/>
                <a:gd name="connsiteY13" fmla="*/ 2509838 h 3342322"/>
                <a:gd name="connsiteX14" fmla="*/ 1021080 w 1319511"/>
                <a:gd name="connsiteY14" fmla="*/ 2512695 h 3342322"/>
                <a:gd name="connsiteX15" fmla="*/ 1041082 w 1319511"/>
                <a:gd name="connsiteY15" fmla="*/ 2512695 h 3342322"/>
                <a:gd name="connsiteX16" fmla="*/ 1050607 w 1319511"/>
                <a:gd name="connsiteY16" fmla="*/ 2511743 h 3342322"/>
                <a:gd name="connsiteX17" fmla="*/ 1059180 w 1319511"/>
                <a:gd name="connsiteY17" fmla="*/ 2508885 h 3342322"/>
                <a:gd name="connsiteX18" fmla="*/ 1076325 w 1319511"/>
                <a:gd name="connsiteY18" fmla="*/ 2498408 h 3342322"/>
                <a:gd name="connsiteX19" fmla="*/ 1093470 w 1319511"/>
                <a:gd name="connsiteY19" fmla="*/ 2487930 h 3342322"/>
                <a:gd name="connsiteX20" fmla="*/ 1126807 w 1319511"/>
                <a:gd name="connsiteY20" fmla="*/ 2464118 h 3342322"/>
                <a:gd name="connsiteX21" fmla="*/ 1180148 w 1319511"/>
                <a:gd name="connsiteY21" fmla="*/ 2404110 h 3342322"/>
                <a:gd name="connsiteX22" fmla="*/ 1193482 w 1319511"/>
                <a:gd name="connsiteY22" fmla="*/ 2366010 h 3342322"/>
                <a:gd name="connsiteX23" fmla="*/ 1192530 w 1319511"/>
                <a:gd name="connsiteY23" fmla="*/ 2326005 h 3342322"/>
                <a:gd name="connsiteX24" fmla="*/ 1167765 w 1319511"/>
                <a:gd name="connsiteY24" fmla="*/ 2248853 h 3342322"/>
                <a:gd name="connsiteX25" fmla="*/ 1153478 w 1319511"/>
                <a:gd name="connsiteY25" fmla="*/ 2210753 h 3342322"/>
                <a:gd name="connsiteX26" fmla="*/ 1144905 w 1319511"/>
                <a:gd name="connsiteY26" fmla="*/ 2170748 h 3342322"/>
                <a:gd name="connsiteX27" fmla="*/ 1151573 w 1319511"/>
                <a:gd name="connsiteY27" fmla="*/ 2129790 h 3342322"/>
                <a:gd name="connsiteX28" fmla="*/ 1168717 w 1319511"/>
                <a:gd name="connsiteY28" fmla="*/ 2092643 h 3342322"/>
                <a:gd name="connsiteX29" fmla="*/ 1168717 w 1319511"/>
                <a:gd name="connsiteY29" fmla="*/ 2092643 h 3342322"/>
                <a:gd name="connsiteX30" fmla="*/ 1168717 w 1319511"/>
                <a:gd name="connsiteY30" fmla="*/ 2092643 h 3342322"/>
                <a:gd name="connsiteX31" fmla="*/ 1186815 w 1319511"/>
                <a:gd name="connsiteY31" fmla="*/ 2066925 h 3342322"/>
                <a:gd name="connsiteX32" fmla="*/ 1194435 w 1319511"/>
                <a:gd name="connsiteY32" fmla="*/ 2036445 h 3342322"/>
                <a:gd name="connsiteX33" fmla="*/ 1185863 w 1319511"/>
                <a:gd name="connsiteY33" fmla="*/ 2006918 h 3342322"/>
                <a:gd name="connsiteX34" fmla="*/ 1163955 w 1319511"/>
                <a:gd name="connsiteY34" fmla="*/ 1984058 h 3342322"/>
                <a:gd name="connsiteX35" fmla="*/ 1162050 w 1319511"/>
                <a:gd name="connsiteY35" fmla="*/ 1983105 h 3342322"/>
                <a:gd name="connsiteX36" fmla="*/ 1163003 w 1319511"/>
                <a:gd name="connsiteY36" fmla="*/ 1981200 h 3342322"/>
                <a:gd name="connsiteX37" fmla="*/ 1188720 w 1319511"/>
                <a:gd name="connsiteY37" fmla="*/ 1950720 h 3342322"/>
                <a:gd name="connsiteX38" fmla="*/ 1210628 w 1319511"/>
                <a:gd name="connsiteY38" fmla="*/ 1918335 h 3342322"/>
                <a:gd name="connsiteX39" fmla="*/ 1226820 w 1319511"/>
                <a:gd name="connsiteY39" fmla="*/ 1882140 h 3342322"/>
                <a:gd name="connsiteX40" fmla="*/ 1228725 w 1319511"/>
                <a:gd name="connsiteY40" fmla="*/ 1844040 h 3342322"/>
                <a:gd name="connsiteX41" fmla="*/ 1228725 w 1319511"/>
                <a:gd name="connsiteY41" fmla="*/ 1844993 h 3342322"/>
                <a:gd name="connsiteX42" fmla="*/ 1205865 w 1319511"/>
                <a:gd name="connsiteY42" fmla="*/ 1804035 h 3342322"/>
                <a:gd name="connsiteX43" fmla="*/ 1188720 w 1319511"/>
                <a:gd name="connsiteY43" fmla="*/ 1761173 h 3342322"/>
                <a:gd name="connsiteX44" fmla="*/ 1181100 w 1319511"/>
                <a:gd name="connsiteY44" fmla="*/ 1715453 h 3342322"/>
                <a:gd name="connsiteX45" fmla="*/ 1195388 w 1319511"/>
                <a:gd name="connsiteY45" fmla="*/ 1670685 h 3342322"/>
                <a:gd name="connsiteX46" fmla="*/ 1196340 w 1319511"/>
                <a:gd name="connsiteY46" fmla="*/ 1669733 h 3342322"/>
                <a:gd name="connsiteX47" fmla="*/ 1197292 w 1319511"/>
                <a:gd name="connsiteY47" fmla="*/ 1669733 h 3342322"/>
                <a:gd name="connsiteX48" fmla="*/ 1246823 w 1319511"/>
                <a:gd name="connsiteY48" fmla="*/ 1653540 h 3342322"/>
                <a:gd name="connsiteX49" fmla="*/ 1286828 w 1319511"/>
                <a:gd name="connsiteY49" fmla="*/ 1621155 h 3342322"/>
                <a:gd name="connsiteX50" fmla="*/ 1308735 w 1319511"/>
                <a:gd name="connsiteY50" fmla="*/ 1574483 h 3342322"/>
                <a:gd name="connsiteX51" fmla="*/ 1310640 w 1319511"/>
                <a:gd name="connsiteY51" fmla="*/ 1523048 h 3342322"/>
                <a:gd name="connsiteX52" fmla="*/ 1310640 w 1319511"/>
                <a:gd name="connsiteY52" fmla="*/ 1521143 h 3342322"/>
                <a:gd name="connsiteX53" fmla="*/ 1310640 w 1319511"/>
                <a:gd name="connsiteY53" fmla="*/ 1519238 h 3342322"/>
                <a:gd name="connsiteX54" fmla="*/ 1310640 w 1319511"/>
                <a:gd name="connsiteY54" fmla="*/ 1516380 h 3342322"/>
                <a:gd name="connsiteX55" fmla="*/ 1308735 w 1319511"/>
                <a:gd name="connsiteY55" fmla="*/ 1510665 h 3342322"/>
                <a:gd name="connsiteX56" fmla="*/ 1303020 w 1319511"/>
                <a:gd name="connsiteY56" fmla="*/ 1500188 h 3342322"/>
                <a:gd name="connsiteX57" fmla="*/ 1296353 w 1319511"/>
                <a:gd name="connsiteY57" fmla="*/ 1490663 h 3342322"/>
                <a:gd name="connsiteX58" fmla="*/ 1292542 w 1319511"/>
                <a:gd name="connsiteY58" fmla="*/ 1485900 h 3342322"/>
                <a:gd name="connsiteX59" fmla="*/ 1288732 w 1319511"/>
                <a:gd name="connsiteY59" fmla="*/ 1481138 h 3342322"/>
                <a:gd name="connsiteX60" fmla="*/ 1253490 w 1319511"/>
                <a:gd name="connsiteY60" fmla="*/ 1447800 h 3342322"/>
                <a:gd name="connsiteX61" fmla="*/ 1175385 w 1319511"/>
                <a:gd name="connsiteY61" fmla="*/ 1388745 h 3342322"/>
                <a:gd name="connsiteX62" fmla="*/ 1137285 w 1319511"/>
                <a:gd name="connsiteY62" fmla="*/ 1357313 h 3342322"/>
                <a:gd name="connsiteX63" fmla="*/ 1103948 w 1319511"/>
                <a:gd name="connsiteY63" fmla="*/ 1320165 h 3342322"/>
                <a:gd name="connsiteX64" fmla="*/ 1057275 w 1319511"/>
                <a:gd name="connsiteY64" fmla="*/ 1232535 h 3342322"/>
                <a:gd name="connsiteX65" fmla="*/ 1036320 w 1319511"/>
                <a:gd name="connsiteY65" fmla="*/ 1135380 h 3342322"/>
                <a:gd name="connsiteX66" fmla="*/ 1042988 w 1319511"/>
                <a:gd name="connsiteY66" fmla="*/ 1036320 h 3342322"/>
                <a:gd name="connsiteX67" fmla="*/ 1046797 w 1319511"/>
                <a:gd name="connsiteY67" fmla="*/ 1012508 h 3342322"/>
                <a:gd name="connsiteX68" fmla="*/ 1047750 w 1319511"/>
                <a:gd name="connsiteY68" fmla="*/ 988695 h 3342322"/>
                <a:gd name="connsiteX69" fmla="*/ 1042988 w 1319511"/>
                <a:gd name="connsiteY69" fmla="*/ 941070 h 3342322"/>
                <a:gd name="connsiteX70" fmla="*/ 1005840 w 1319511"/>
                <a:gd name="connsiteY70" fmla="*/ 853440 h 3342322"/>
                <a:gd name="connsiteX71" fmla="*/ 1004888 w 1319511"/>
                <a:gd name="connsiteY71" fmla="*/ 852488 h 3342322"/>
                <a:gd name="connsiteX72" fmla="*/ 1004888 w 1319511"/>
                <a:gd name="connsiteY72" fmla="*/ 851535 h 3342322"/>
                <a:gd name="connsiteX73" fmla="*/ 948690 w 1319511"/>
                <a:gd name="connsiteY73" fmla="*/ 680085 h 3342322"/>
                <a:gd name="connsiteX74" fmla="*/ 875347 w 1319511"/>
                <a:gd name="connsiteY74" fmla="*/ 515303 h 3342322"/>
                <a:gd name="connsiteX75" fmla="*/ 783907 w 1319511"/>
                <a:gd name="connsiteY75" fmla="*/ 360045 h 3342322"/>
                <a:gd name="connsiteX76" fmla="*/ 669607 w 1319511"/>
                <a:gd name="connsiteY76" fmla="*/ 220980 h 3342322"/>
                <a:gd name="connsiteX77" fmla="*/ 637222 w 1319511"/>
                <a:gd name="connsiteY77" fmla="*/ 190500 h 3342322"/>
                <a:gd name="connsiteX78" fmla="*/ 620078 w 1319511"/>
                <a:gd name="connsiteY78" fmla="*/ 176213 h 3342322"/>
                <a:gd name="connsiteX79" fmla="*/ 602932 w 1319511"/>
                <a:gd name="connsiteY79" fmla="*/ 161925 h 3342322"/>
                <a:gd name="connsiteX80" fmla="*/ 584835 w 1319511"/>
                <a:gd name="connsiteY80" fmla="*/ 148590 h 3342322"/>
                <a:gd name="connsiteX81" fmla="*/ 575310 w 1319511"/>
                <a:gd name="connsiteY81" fmla="*/ 141923 h 3342322"/>
                <a:gd name="connsiteX82" fmla="*/ 565785 w 1319511"/>
                <a:gd name="connsiteY82" fmla="*/ 136208 h 3342322"/>
                <a:gd name="connsiteX83" fmla="*/ 546735 w 1319511"/>
                <a:gd name="connsiteY83" fmla="*/ 123825 h 3342322"/>
                <a:gd name="connsiteX84" fmla="*/ 527685 w 1319511"/>
                <a:gd name="connsiteY84" fmla="*/ 112395 h 3342322"/>
                <a:gd name="connsiteX85" fmla="*/ 444817 w 1319511"/>
                <a:gd name="connsiteY85" fmla="*/ 78105 h 3342322"/>
                <a:gd name="connsiteX86" fmla="*/ 358140 w 1319511"/>
                <a:gd name="connsiteY86" fmla="*/ 53340 h 3342322"/>
                <a:gd name="connsiteX87" fmla="*/ 180022 w 1319511"/>
                <a:gd name="connsiteY87" fmla="*/ 20955 h 3342322"/>
                <a:gd name="connsiteX88" fmla="*/ 0 w 1319511"/>
                <a:gd name="connsiteY88" fmla="*/ 953 h 3342322"/>
                <a:gd name="connsiteX89" fmla="*/ 0 w 1319511"/>
                <a:gd name="connsiteY89" fmla="*/ 0 h 3342322"/>
                <a:gd name="connsiteX90" fmla="*/ 180022 w 1319511"/>
                <a:gd name="connsiteY90" fmla="*/ 18098 h 3342322"/>
                <a:gd name="connsiteX91" fmla="*/ 358140 w 1319511"/>
                <a:gd name="connsiteY91" fmla="*/ 48578 h 3342322"/>
                <a:gd name="connsiteX92" fmla="*/ 445770 w 1319511"/>
                <a:gd name="connsiteY92" fmla="*/ 72390 h 3342322"/>
                <a:gd name="connsiteX93" fmla="*/ 529590 w 1319511"/>
                <a:gd name="connsiteY93" fmla="*/ 106680 h 3342322"/>
                <a:gd name="connsiteX94" fmla="*/ 549592 w 1319511"/>
                <a:gd name="connsiteY94" fmla="*/ 118110 h 3342322"/>
                <a:gd name="connsiteX95" fmla="*/ 568642 w 1319511"/>
                <a:gd name="connsiteY95" fmla="*/ 130493 h 3342322"/>
                <a:gd name="connsiteX96" fmla="*/ 578167 w 1319511"/>
                <a:gd name="connsiteY96" fmla="*/ 136208 h 3342322"/>
                <a:gd name="connsiteX97" fmla="*/ 587692 w 1319511"/>
                <a:gd name="connsiteY97" fmla="*/ 142875 h 3342322"/>
                <a:gd name="connsiteX98" fmla="*/ 605790 w 1319511"/>
                <a:gd name="connsiteY98" fmla="*/ 156210 h 3342322"/>
                <a:gd name="connsiteX99" fmla="*/ 623888 w 1319511"/>
                <a:gd name="connsiteY99" fmla="*/ 170498 h 3342322"/>
                <a:gd name="connsiteX100" fmla="*/ 641032 w 1319511"/>
                <a:gd name="connsiteY100" fmla="*/ 184785 h 3342322"/>
                <a:gd name="connsiteX101" fmla="*/ 674370 w 1319511"/>
                <a:gd name="connsiteY101" fmla="*/ 215265 h 3342322"/>
                <a:gd name="connsiteX102" fmla="*/ 790575 w 1319511"/>
                <a:gd name="connsiteY102" fmla="*/ 354330 h 3342322"/>
                <a:gd name="connsiteX103" fmla="*/ 803910 w 1319511"/>
                <a:gd name="connsiteY103" fmla="*/ 373380 h 3342322"/>
                <a:gd name="connsiteX104" fmla="*/ 816292 w 1319511"/>
                <a:gd name="connsiteY104" fmla="*/ 392430 h 3342322"/>
                <a:gd name="connsiteX105" fmla="*/ 840105 w 1319511"/>
                <a:gd name="connsiteY105" fmla="*/ 431483 h 3342322"/>
                <a:gd name="connsiteX106" fmla="*/ 883920 w 1319511"/>
                <a:gd name="connsiteY106" fmla="*/ 511492 h 3342322"/>
                <a:gd name="connsiteX107" fmla="*/ 958215 w 1319511"/>
                <a:gd name="connsiteY107" fmla="*/ 677228 h 3342322"/>
                <a:gd name="connsiteX108" fmla="*/ 1015365 w 1319511"/>
                <a:gd name="connsiteY108" fmla="*/ 849630 h 3342322"/>
                <a:gd name="connsiteX109" fmla="*/ 1014413 w 1319511"/>
                <a:gd name="connsiteY109" fmla="*/ 847725 h 3342322"/>
                <a:gd name="connsiteX110" fmla="*/ 1053465 w 1319511"/>
                <a:gd name="connsiteY110" fmla="*/ 939165 h 3342322"/>
                <a:gd name="connsiteX111" fmla="*/ 1058228 w 1319511"/>
                <a:gd name="connsiteY111" fmla="*/ 988695 h 3342322"/>
                <a:gd name="connsiteX112" fmla="*/ 1057275 w 1319511"/>
                <a:gd name="connsiteY112" fmla="*/ 1013460 h 3342322"/>
                <a:gd name="connsiteX113" fmla="*/ 1053465 w 1319511"/>
                <a:gd name="connsiteY113" fmla="*/ 1038225 h 3342322"/>
                <a:gd name="connsiteX114" fmla="*/ 1046797 w 1319511"/>
                <a:gd name="connsiteY114" fmla="*/ 1134428 h 3342322"/>
                <a:gd name="connsiteX115" fmla="*/ 1066800 w 1319511"/>
                <a:gd name="connsiteY115" fmla="*/ 1228725 h 3342322"/>
                <a:gd name="connsiteX116" fmla="*/ 1181100 w 1319511"/>
                <a:gd name="connsiteY116" fmla="*/ 1382078 h 3342322"/>
                <a:gd name="connsiteX117" fmla="*/ 1259205 w 1319511"/>
                <a:gd name="connsiteY117" fmla="*/ 1442085 h 3342322"/>
                <a:gd name="connsiteX118" fmla="*/ 1294448 w 1319511"/>
                <a:gd name="connsiteY118" fmla="*/ 1476375 h 3342322"/>
                <a:gd name="connsiteX119" fmla="*/ 1298257 w 1319511"/>
                <a:gd name="connsiteY119" fmla="*/ 1481138 h 3342322"/>
                <a:gd name="connsiteX120" fmla="*/ 1302067 w 1319511"/>
                <a:gd name="connsiteY120" fmla="*/ 1485900 h 3342322"/>
                <a:gd name="connsiteX121" fmla="*/ 1309688 w 1319511"/>
                <a:gd name="connsiteY121" fmla="*/ 1496378 h 3342322"/>
                <a:gd name="connsiteX122" fmla="*/ 1315403 w 1319511"/>
                <a:gd name="connsiteY122" fmla="*/ 1507808 h 3342322"/>
                <a:gd name="connsiteX123" fmla="*/ 1317307 w 1319511"/>
                <a:gd name="connsiteY123" fmla="*/ 1514475 h 3342322"/>
                <a:gd name="connsiteX124" fmla="*/ 1318260 w 1319511"/>
                <a:gd name="connsiteY124" fmla="*/ 1518285 h 3342322"/>
                <a:gd name="connsiteX125" fmla="*/ 1318260 w 1319511"/>
                <a:gd name="connsiteY125" fmla="*/ 1523048 h 3342322"/>
                <a:gd name="connsiteX126" fmla="*/ 1318260 w 1319511"/>
                <a:gd name="connsiteY126" fmla="*/ 1521143 h 3342322"/>
                <a:gd name="connsiteX127" fmla="*/ 1316355 w 1319511"/>
                <a:gd name="connsiteY127" fmla="*/ 1575435 h 3342322"/>
                <a:gd name="connsiteX128" fmla="*/ 1292542 w 1319511"/>
                <a:gd name="connsiteY128" fmla="*/ 1624013 h 3342322"/>
                <a:gd name="connsiteX129" fmla="*/ 1249680 w 1319511"/>
                <a:gd name="connsiteY129" fmla="*/ 1657350 h 3342322"/>
                <a:gd name="connsiteX130" fmla="*/ 1198245 w 1319511"/>
                <a:gd name="connsiteY130" fmla="*/ 1674495 h 3342322"/>
                <a:gd name="connsiteX131" fmla="*/ 1200150 w 1319511"/>
                <a:gd name="connsiteY131" fmla="*/ 1673543 h 3342322"/>
                <a:gd name="connsiteX132" fmla="*/ 1186815 w 1319511"/>
                <a:gd name="connsiteY132" fmla="*/ 1715453 h 3342322"/>
                <a:gd name="connsiteX133" fmla="*/ 1194435 w 1319511"/>
                <a:gd name="connsiteY133" fmla="*/ 1760220 h 3342322"/>
                <a:gd name="connsiteX134" fmla="*/ 1211580 w 1319511"/>
                <a:gd name="connsiteY134" fmla="*/ 1803083 h 3342322"/>
                <a:gd name="connsiteX135" fmla="*/ 1233488 w 1319511"/>
                <a:gd name="connsiteY135" fmla="*/ 1843088 h 3342322"/>
                <a:gd name="connsiteX136" fmla="*/ 1233488 w 1319511"/>
                <a:gd name="connsiteY136" fmla="*/ 1843088 h 3342322"/>
                <a:gd name="connsiteX137" fmla="*/ 1233488 w 1319511"/>
                <a:gd name="connsiteY137" fmla="*/ 1843088 h 3342322"/>
                <a:gd name="connsiteX138" fmla="*/ 1231582 w 1319511"/>
                <a:gd name="connsiteY138" fmla="*/ 1884045 h 3342322"/>
                <a:gd name="connsiteX139" fmla="*/ 1215390 w 1319511"/>
                <a:gd name="connsiteY139" fmla="*/ 1921193 h 3342322"/>
                <a:gd name="connsiteX140" fmla="*/ 1192530 w 1319511"/>
                <a:gd name="connsiteY140" fmla="*/ 1954530 h 3342322"/>
                <a:gd name="connsiteX141" fmla="*/ 1165860 w 1319511"/>
                <a:gd name="connsiteY141" fmla="*/ 1985010 h 3342322"/>
                <a:gd name="connsiteX142" fmla="*/ 1165860 w 1319511"/>
                <a:gd name="connsiteY142" fmla="*/ 1982152 h 3342322"/>
                <a:gd name="connsiteX143" fmla="*/ 1188720 w 1319511"/>
                <a:gd name="connsiteY143" fmla="*/ 2005965 h 3342322"/>
                <a:gd name="connsiteX144" fmla="*/ 1198245 w 1319511"/>
                <a:gd name="connsiteY144" fmla="*/ 2037398 h 3342322"/>
                <a:gd name="connsiteX145" fmla="*/ 1190625 w 1319511"/>
                <a:gd name="connsiteY145" fmla="*/ 2068830 h 3342322"/>
                <a:gd name="connsiteX146" fmla="*/ 1172528 w 1319511"/>
                <a:gd name="connsiteY146" fmla="*/ 2095500 h 3342322"/>
                <a:gd name="connsiteX147" fmla="*/ 1172528 w 1319511"/>
                <a:gd name="connsiteY147" fmla="*/ 2095500 h 3342322"/>
                <a:gd name="connsiteX148" fmla="*/ 1163003 w 1319511"/>
                <a:gd name="connsiteY148" fmla="*/ 2113598 h 3342322"/>
                <a:gd name="connsiteX149" fmla="*/ 1155382 w 1319511"/>
                <a:gd name="connsiteY149" fmla="*/ 2132648 h 3342322"/>
                <a:gd name="connsiteX150" fmla="*/ 1148715 w 1319511"/>
                <a:gd name="connsiteY150" fmla="*/ 2172653 h 3342322"/>
                <a:gd name="connsiteX151" fmla="*/ 1157288 w 1319511"/>
                <a:gd name="connsiteY151" fmla="*/ 2211705 h 3342322"/>
                <a:gd name="connsiteX152" fmla="*/ 1171575 w 1319511"/>
                <a:gd name="connsiteY152" fmla="*/ 2249805 h 3342322"/>
                <a:gd name="connsiteX153" fmla="*/ 1197292 w 1319511"/>
                <a:gd name="connsiteY153" fmla="*/ 2327910 h 3342322"/>
                <a:gd name="connsiteX154" fmla="*/ 1198245 w 1319511"/>
                <a:gd name="connsiteY154" fmla="*/ 2368868 h 3342322"/>
                <a:gd name="connsiteX155" fmla="*/ 1184910 w 1319511"/>
                <a:gd name="connsiteY155" fmla="*/ 2407920 h 3342322"/>
                <a:gd name="connsiteX156" fmla="*/ 1131570 w 1319511"/>
                <a:gd name="connsiteY156" fmla="*/ 2469833 h 3342322"/>
                <a:gd name="connsiteX157" fmla="*/ 1098232 w 1319511"/>
                <a:gd name="connsiteY157" fmla="*/ 2493645 h 3342322"/>
                <a:gd name="connsiteX158" fmla="*/ 1063942 w 1319511"/>
                <a:gd name="connsiteY158" fmla="*/ 2515553 h 3342322"/>
                <a:gd name="connsiteX159" fmla="*/ 1053465 w 1319511"/>
                <a:gd name="connsiteY159" fmla="*/ 2519363 h 3342322"/>
                <a:gd name="connsiteX160" fmla="*/ 1042988 w 1319511"/>
                <a:gd name="connsiteY160" fmla="*/ 2520315 h 3342322"/>
                <a:gd name="connsiteX161" fmla="*/ 1022032 w 1319511"/>
                <a:gd name="connsiteY161" fmla="*/ 2520315 h 3342322"/>
                <a:gd name="connsiteX162" fmla="*/ 981075 w 1319511"/>
                <a:gd name="connsiteY162" fmla="*/ 2517458 h 3342322"/>
                <a:gd name="connsiteX163" fmla="*/ 899160 w 1319511"/>
                <a:gd name="connsiteY163" fmla="*/ 2512695 h 3342322"/>
                <a:gd name="connsiteX164" fmla="*/ 736282 w 1319511"/>
                <a:gd name="connsiteY164" fmla="*/ 2511743 h 3342322"/>
                <a:gd name="connsiteX165" fmla="*/ 654367 w 1319511"/>
                <a:gd name="connsiteY165" fmla="*/ 2516505 h 3342322"/>
                <a:gd name="connsiteX166" fmla="*/ 574357 w 1319511"/>
                <a:gd name="connsiteY166" fmla="*/ 2528888 h 3342322"/>
                <a:gd name="connsiteX167" fmla="*/ 424815 w 1319511"/>
                <a:gd name="connsiteY167" fmla="*/ 2590800 h 3342322"/>
                <a:gd name="connsiteX168" fmla="*/ 391478 w 1319511"/>
                <a:gd name="connsiteY168" fmla="*/ 2614613 h 3342322"/>
                <a:gd name="connsiteX169" fmla="*/ 360997 w 1319511"/>
                <a:gd name="connsiteY169" fmla="*/ 2641283 h 3342322"/>
                <a:gd name="connsiteX170" fmla="*/ 310515 w 1319511"/>
                <a:gd name="connsiteY170" fmla="*/ 2704148 h 3342322"/>
                <a:gd name="connsiteX171" fmla="*/ 310515 w 1319511"/>
                <a:gd name="connsiteY171" fmla="*/ 2703195 h 3342322"/>
                <a:gd name="connsiteX172" fmla="*/ 209550 w 1319511"/>
                <a:gd name="connsiteY172" fmla="*/ 3024188 h 3342322"/>
                <a:gd name="connsiteX173" fmla="*/ 159067 w 1319511"/>
                <a:gd name="connsiteY173" fmla="*/ 3185160 h 3342322"/>
                <a:gd name="connsiteX174" fmla="*/ 108585 w 1319511"/>
                <a:gd name="connsiteY174" fmla="*/ 3342323 h 3342322"/>
                <a:gd name="connsiteX175" fmla="*/ 108585 w 1319511"/>
                <a:gd name="connsiteY175" fmla="*/ 3342323 h 33423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</a:cxnLst>
              <a:rect l="l" t="t" r="r" b="b"/>
              <a:pathLst>
                <a:path w="1319511" h="3342322">
                  <a:moveTo>
                    <a:pt x="108585" y="3342323"/>
                  </a:moveTo>
                  <a:lnTo>
                    <a:pt x="157163" y="3181350"/>
                  </a:lnTo>
                  <a:lnTo>
                    <a:pt x="205740" y="3020378"/>
                  </a:lnTo>
                  <a:lnTo>
                    <a:pt x="304800" y="2698433"/>
                  </a:lnTo>
                  <a:lnTo>
                    <a:pt x="304800" y="2698433"/>
                  </a:lnTo>
                  <a:lnTo>
                    <a:pt x="304800" y="2698433"/>
                  </a:lnTo>
                  <a:cubicBezTo>
                    <a:pt x="319088" y="2674620"/>
                    <a:pt x="337185" y="2653665"/>
                    <a:pt x="356235" y="2633663"/>
                  </a:cubicBezTo>
                  <a:cubicBezTo>
                    <a:pt x="365760" y="2624138"/>
                    <a:pt x="376238" y="2614613"/>
                    <a:pt x="386715" y="2606040"/>
                  </a:cubicBezTo>
                  <a:cubicBezTo>
                    <a:pt x="397192" y="2597468"/>
                    <a:pt x="408622" y="2588895"/>
                    <a:pt x="420053" y="2582228"/>
                  </a:cubicBezTo>
                  <a:cubicBezTo>
                    <a:pt x="465772" y="2551748"/>
                    <a:pt x="518160" y="2530793"/>
                    <a:pt x="571500" y="2519363"/>
                  </a:cubicBezTo>
                  <a:cubicBezTo>
                    <a:pt x="598170" y="2513648"/>
                    <a:pt x="625792" y="2509838"/>
                    <a:pt x="652463" y="2506980"/>
                  </a:cubicBezTo>
                  <a:cubicBezTo>
                    <a:pt x="680085" y="2505075"/>
                    <a:pt x="706755" y="2503170"/>
                    <a:pt x="734378" y="2502218"/>
                  </a:cubicBezTo>
                  <a:cubicBezTo>
                    <a:pt x="788670" y="2500313"/>
                    <a:pt x="843915" y="2500313"/>
                    <a:pt x="898207" y="2504123"/>
                  </a:cubicBezTo>
                  <a:cubicBezTo>
                    <a:pt x="925830" y="2506028"/>
                    <a:pt x="952500" y="2507933"/>
                    <a:pt x="980122" y="2509838"/>
                  </a:cubicBezTo>
                  <a:cubicBezTo>
                    <a:pt x="993457" y="2510790"/>
                    <a:pt x="1007745" y="2511743"/>
                    <a:pt x="1021080" y="2512695"/>
                  </a:cubicBezTo>
                  <a:cubicBezTo>
                    <a:pt x="1027747" y="2512695"/>
                    <a:pt x="1034415" y="2513648"/>
                    <a:pt x="1041082" y="2512695"/>
                  </a:cubicBezTo>
                  <a:cubicBezTo>
                    <a:pt x="1044892" y="2512695"/>
                    <a:pt x="1047750" y="2512695"/>
                    <a:pt x="1050607" y="2511743"/>
                  </a:cubicBezTo>
                  <a:cubicBezTo>
                    <a:pt x="1053465" y="2510790"/>
                    <a:pt x="1057275" y="2510790"/>
                    <a:pt x="1059180" y="2508885"/>
                  </a:cubicBezTo>
                  <a:cubicBezTo>
                    <a:pt x="1064895" y="2505075"/>
                    <a:pt x="1070610" y="2501265"/>
                    <a:pt x="1076325" y="2498408"/>
                  </a:cubicBezTo>
                  <a:cubicBezTo>
                    <a:pt x="1082040" y="2494598"/>
                    <a:pt x="1087755" y="2491740"/>
                    <a:pt x="1093470" y="2487930"/>
                  </a:cubicBezTo>
                  <a:cubicBezTo>
                    <a:pt x="1104900" y="2480310"/>
                    <a:pt x="1116330" y="2472690"/>
                    <a:pt x="1126807" y="2464118"/>
                  </a:cubicBezTo>
                  <a:cubicBezTo>
                    <a:pt x="1147763" y="2446973"/>
                    <a:pt x="1166813" y="2427923"/>
                    <a:pt x="1180148" y="2404110"/>
                  </a:cubicBezTo>
                  <a:cubicBezTo>
                    <a:pt x="1186815" y="2392680"/>
                    <a:pt x="1190625" y="2379345"/>
                    <a:pt x="1193482" y="2366010"/>
                  </a:cubicBezTo>
                  <a:cubicBezTo>
                    <a:pt x="1195388" y="2352675"/>
                    <a:pt x="1195388" y="2339340"/>
                    <a:pt x="1192530" y="2326005"/>
                  </a:cubicBezTo>
                  <a:cubicBezTo>
                    <a:pt x="1185863" y="2299335"/>
                    <a:pt x="1177290" y="2273618"/>
                    <a:pt x="1167765" y="2248853"/>
                  </a:cubicBezTo>
                  <a:cubicBezTo>
                    <a:pt x="1163003" y="2236470"/>
                    <a:pt x="1157288" y="2223135"/>
                    <a:pt x="1153478" y="2210753"/>
                  </a:cubicBezTo>
                  <a:cubicBezTo>
                    <a:pt x="1148715" y="2197418"/>
                    <a:pt x="1145857" y="2184083"/>
                    <a:pt x="1144905" y="2170748"/>
                  </a:cubicBezTo>
                  <a:cubicBezTo>
                    <a:pt x="1143953" y="2156460"/>
                    <a:pt x="1146810" y="2143125"/>
                    <a:pt x="1151573" y="2129790"/>
                  </a:cubicBezTo>
                  <a:cubicBezTo>
                    <a:pt x="1156335" y="2116455"/>
                    <a:pt x="1162050" y="2105025"/>
                    <a:pt x="1168717" y="2092643"/>
                  </a:cubicBezTo>
                  <a:lnTo>
                    <a:pt x="1168717" y="2092643"/>
                  </a:lnTo>
                  <a:lnTo>
                    <a:pt x="1168717" y="2092643"/>
                  </a:lnTo>
                  <a:cubicBezTo>
                    <a:pt x="1175385" y="2085023"/>
                    <a:pt x="1182053" y="2076450"/>
                    <a:pt x="1186815" y="2066925"/>
                  </a:cubicBezTo>
                  <a:cubicBezTo>
                    <a:pt x="1191578" y="2057400"/>
                    <a:pt x="1194435" y="2046923"/>
                    <a:pt x="1194435" y="2036445"/>
                  </a:cubicBezTo>
                  <a:cubicBezTo>
                    <a:pt x="1194435" y="2025968"/>
                    <a:pt x="1191578" y="2015490"/>
                    <a:pt x="1185863" y="2006918"/>
                  </a:cubicBezTo>
                  <a:cubicBezTo>
                    <a:pt x="1180148" y="1998345"/>
                    <a:pt x="1172528" y="1990725"/>
                    <a:pt x="1163955" y="1984058"/>
                  </a:cubicBezTo>
                  <a:lnTo>
                    <a:pt x="1162050" y="1983105"/>
                  </a:lnTo>
                  <a:lnTo>
                    <a:pt x="1163003" y="1981200"/>
                  </a:lnTo>
                  <a:cubicBezTo>
                    <a:pt x="1172528" y="1971675"/>
                    <a:pt x="1181100" y="1961198"/>
                    <a:pt x="1188720" y="1950720"/>
                  </a:cubicBezTo>
                  <a:cubicBezTo>
                    <a:pt x="1196340" y="1940243"/>
                    <a:pt x="1203960" y="1929765"/>
                    <a:pt x="1210628" y="1918335"/>
                  </a:cubicBezTo>
                  <a:cubicBezTo>
                    <a:pt x="1217295" y="1906905"/>
                    <a:pt x="1223010" y="1894523"/>
                    <a:pt x="1226820" y="1882140"/>
                  </a:cubicBezTo>
                  <a:cubicBezTo>
                    <a:pt x="1230630" y="1869758"/>
                    <a:pt x="1231582" y="1856423"/>
                    <a:pt x="1228725" y="1844040"/>
                  </a:cubicBezTo>
                  <a:lnTo>
                    <a:pt x="1228725" y="1844993"/>
                  </a:lnTo>
                  <a:cubicBezTo>
                    <a:pt x="1220153" y="1831658"/>
                    <a:pt x="1212532" y="1818323"/>
                    <a:pt x="1205865" y="1804035"/>
                  </a:cubicBezTo>
                  <a:cubicBezTo>
                    <a:pt x="1199198" y="1789748"/>
                    <a:pt x="1193482" y="1775460"/>
                    <a:pt x="1188720" y="1761173"/>
                  </a:cubicBezTo>
                  <a:cubicBezTo>
                    <a:pt x="1183957" y="1745933"/>
                    <a:pt x="1181100" y="1730693"/>
                    <a:pt x="1181100" y="1715453"/>
                  </a:cubicBezTo>
                  <a:cubicBezTo>
                    <a:pt x="1181100" y="1700213"/>
                    <a:pt x="1184910" y="1683068"/>
                    <a:pt x="1195388" y="1670685"/>
                  </a:cubicBezTo>
                  <a:lnTo>
                    <a:pt x="1196340" y="1669733"/>
                  </a:lnTo>
                  <a:lnTo>
                    <a:pt x="1197292" y="1669733"/>
                  </a:lnTo>
                  <a:cubicBezTo>
                    <a:pt x="1214438" y="1666875"/>
                    <a:pt x="1231582" y="1661160"/>
                    <a:pt x="1246823" y="1653540"/>
                  </a:cubicBezTo>
                  <a:cubicBezTo>
                    <a:pt x="1262063" y="1645920"/>
                    <a:pt x="1276350" y="1634490"/>
                    <a:pt x="1286828" y="1621155"/>
                  </a:cubicBezTo>
                  <a:cubicBezTo>
                    <a:pt x="1297305" y="1607820"/>
                    <a:pt x="1304925" y="1591628"/>
                    <a:pt x="1308735" y="1574483"/>
                  </a:cubicBezTo>
                  <a:cubicBezTo>
                    <a:pt x="1312545" y="1557338"/>
                    <a:pt x="1312545" y="1540193"/>
                    <a:pt x="1310640" y="1523048"/>
                  </a:cubicBezTo>
                  <a:lnTo>
                    <a:pt x="1310640" y="1521143"/>
                  </a:lnTo>
                  <a:cubicBezTo>
                    <a:pt x="1310640" y="1521143"/>
                    <a:pt x="1310640" y="1520190"/>
                    <a:pt x="1310640" y="1519238"/>
                  </a:cubicBezTo>
                  <a:cubicBezTo>
                    <a:pt x="1310640" y="1518285"/>
                    <a:pt x="1310640" y="1517333"/>
                    <a:pt x="1310640" y="1516380"/>
                  </a:cubicBezTo>
                  <a:cubicBezTo>
                    <a:pt x="1309688" y="1514475"/>
                    <a:pt x="1309688" y="1512570"/>
                    <a:pt x="1308735" y="1510665"/>
                  </a:cubicBezTo>
                  <a:cubicBezTo>
                    <a:pt x="1306830" y="1506855"/>
                    <a:pt x="1304925" y="1503998"/>
                    <a:pt x="1303020" y="1500188"/>
                  </a:cubicBezTo>
                  <a:cubicBezTo>
                    <a:pt x="1301115" y="1497330"/>
                    <a:pt x="1298257" y="1493520"/>
                    <a:pt x="1296353" y="1490663"/>
                  </a:cubicBezTo>
                  <a:lnTo>
                    <a:pt x="1292542" y="1485900"/>
                  </a:lnTo>
                  <a:lnTo>
                    <a:pt x="1288732" y="1481138"/>
                  </a:lnTo>
                  <a:cubicBezTo>
                    <a:pt x="1278255" y="1468755"/>
                    <a:pt x="1265873" y="1458278"/>
                    <a:pt x="1253490" y="1447800"/>
                  </a:cubicBezTo>
                  <a:cubicBezTo>
                    <a:pt x="1228725" y="1426845"/>
                    <a:pt x="1202055" y="1407795"/>
                    <a:pt x="1175385" y="1388745"/>
                  </a:cubicBezTo>
                  <a:cubicBezTo>
                    <a:pt x="1162050" y="1379220"/>
                    <a:pt x="1148715" y="1368743"/>
                    <a:pt x="1137285" y="1357313"/>
                  </a:cubicBezTo>
                  <a:cubicBezTo>
                    <a:pt x="1124903" y="1345883"/>
                    <a:pt x="1114425" y="1333500"/>
                    <a:pt x="1103948" y="1320165"/>
                  </a:cubicBezTo>
                  <a:cubicBezTo>
                    <a:pt x="1083945" y="1293495"/>
                    <a:pt x="1067753" y="1263968"/>
                    <a:pt x="1057275" y="1232535"/>
                  </a:cubicBezTo>
                  <a:cubicBezTo>
                    <a:pt x="1045845" y="1201103"/>
                    <a:pt x="1039178" y="1168718"/>
                    <a:pt x="1036320" y="1135380"/>
                  </a:cubicBezTo>
                  <a:cubicBezTo>
                    <a:pt x="1033463" y="1102043"/>
                    <a:pt x="1034415" y="1068705"/>
                    <a:pt x="1042988" y="1036320"/>
                  </a:cubicBezTo>
                  <a:cubicBezTo>
                    <a:pt x="1044892" y="1028700"/>
                    <a:pt x="1045845" y="1021080"/>
                    <a:pt x="1046797" y="1012508"/>
                  </a:cubicBezTo>
                  <a:cubicBezTo>
                    <a:pt x="1047750" y="1004888"/>
                    <a:pt x="1047750" y="996315"/>
                    <a:pt x="1047750" y="988695"/>
                  </a:cubicBezTo>
                  <a:cubicBezTo>
                    <a:pt x="1047750" y="972503"/>
                    <a:pt x="1045845" y="956310"/>
                    <a:pt x="1042988" y="941070"/>
                  </a:cubicBezTo>
                  <a:cubicBezTo>
                    <a:pt x="1037272" y="909638"/>
                    <a:pt x="1023938" y="879158"/>
                    <a:pt x="1005840" y="853440"/>
                  </a:cubicBezTo>
                  <a:lnTo>
                    <a:pt x="1004888" y="852488"/>
                  </a:lnTo>
                  <a:lnTo>
                    <a:pt x="1004888" y="851535"/>
                  </a:lnTo>
                  <a:cubicBezTo>
                    <a:pt x="989647" y="793433"/>
                    <a:pt x="969645" y="736283"/>
                    <a:pt x="948690" y="680085"/>
                  </a:cubicBezTo>
                  <a:cubicBezTo>
                    <a:pt x="926782" y="623888"/>
                    <a:pt x="902970" y="568643"/>
                    <a:pt x="875347" y="515303"/>
                  </a:cubicBezTo>
                  <a:cubicBezTo>
                    <a:pt x="847725" y="461963"/>
                    <a:pt x="817245" y="409575"/>
                    <a:pt x="783907" y="360045"/>
                  </a:cubicBezTo>
                  <a:cubicBezTo>
                    <a:pt x="749617" y="310515"/>
                    <a:pt x="712470" y="263843"/>
                    <a:pt x="669607" y="220980"/>
                  </a:cubicBezTo>
                  <a:cubicBezTo>
                    <a:pt x="659130" y="210503"/>
                    <a:pt x="647700" y="200025"/>
                    <a:pt x="637222" y="190500"/>
                  </a:cubicBezTo>
                  <a:cubicBezTo>
                    <a:pt x="631507" y="185738"/>
                    <a:pt x="625792" y="180975"/>
                    <a:pt x="620078" y="176213"/>
                  </a:cubicBezTo>
                  <a:cubicBezTo>
                    <a:pt x="614363" y="171450"/>
                    <a:pt x="608647" y="166688"/>
                    <a:pt x="602932" y="161925"/>
                  </a:cubicBezTo>
                  <a:lnTo>
                    <a:pt x="584835" y="148590"/>
                  </a:lnTo>
                  <a:lnTo>
                    <a:pt x="575310" y="141923"/>
                  </a:lnTo>
                  <a:cubicBezTo>
                    <a:pt x="572453" y="140018"/>
                    <a:pt x="568642" y="138113"/>
                    <a:pt x="565785" y="136208"/>
                  </a:cubicBezTo>
                  <a:lnTo>
                    <a:pt x="546735" y="123825"/>
                  </a:lnTo>
                  <a:cubicBezTo>
                    <a:pt x="540067" y="120015"/>
                    <a:pt x="533400" y="116205"/>
                    <a:pt x="527685" y="112395"/>
                  </a:cubicBezTo>
                  <a:cubicBezTo>
                    <a:pt x="501015" y="98108"/>
                    <a:pt x="473392" y="87630"/>
                    <a:pt x="444817" y="78105"/>
                  </a:cubicBezTo>
                  <a:cubicBezTo>
                    <a:pt x="416242" y="68580"/>
                    <a:pt x="386715" y="60960"/>
                    <a:pt x="358140" y="53340"/>
                  </a:cubicBezTo>
                  <a:cubicBezTo>
                    <a:pt x="299085" y="39053"/>
                    <a:pt x="240030" y="29528"/>
                    <a:pt x="180022" y="20955"/>
                  </a:cubicBezTo>
                  <a:cubicBezTo>
                    <a:pt x="120015" y="12383"/>
                    <a:pt x="60007" y="5715"/>
                    <a:pt x="0" y="953"/>
                  </a:cubicBezTo>
                  <a:lnTo>
                    <a:pt x="0" y="0"/>
                  </a:lnTo>
                  <a:cubicBezTo>
                    <a:pt x="60007" y="4763"/>
                    <a:pt x="120015" y="10478"/>
                    <a:pt x="180022" y="18098"/>
                  </a:cubicBezTo>
                  <a:cubicBezTo>
                    <a:pt x="240030" y="25718"/>
                    <a:pt x="300038" y="35243"/>
                    <a:pt x="358140" y="48578"/>
                  </a:cubicBezTo>
                  <a:cubicBezTo>
                    <a:pt x="387667" y="55245"/>
                    <a:pt x="417195" y="62865"/>
                    <a:pt x="445770" y="72390"/>
                  </a:cubicBezTo>
                  <a:cubicBezTo>
                    <a:pt x="474345" y="81915"/>
                    <a:pt x="502920" y="92393"/>
                    <a:pt x="529590" y="106680"/>
                  </a:cubicBezTo>
                  <a:cubicBezTo>
                    <a:pt x="536257" y="110490"/>
                    <a:pt x="542925" y="113348"/>
                    <a:pt x="549592" y="118110"/>
                  </a:cubicBezTo>
                  <a:lnTo>
                    <a:pt x="568642" y="130493"/>
                  </a:lnTo>
                  <a:cubicBezTo>
                    <a:pt x="571500" y="132398"/>
                    <a:pt x="575310" y="134303"/>
                    <a:pt x="578167" y="136208"/>
                  </a:cubicBezTo>
                  <a:lnTo>
                    <a:pt x="587692" y="142875"/>
                  </a:lnTo>
                  <a:lnTo>
                    <a:pt x="605790" y="156210"/>
                  </a:lnTo>
                  <a:cubicBezTo>
                    <a:pt x="611505" y="160973"/>
                    <a:pt x="617220" y="165735"/>
                    <a:pt x="623888" y="170498"/>
                  </a:cubicBezTo>
                  <a:cubicBezTo>
                    <a:pt x="629603" y="175260"/>
                    <a:pt x="635317" y="180023"/>
                    <a:pt x="641032" y="184785"/>
                  </a:cubicBezTo>
                  <a:cubicBezTo>
                    <a:pt x="652463" y="195263"/>
                    <a:pt x="663892" y="204788"/>
                    <a:pt x="674370" y="215265"/>
                  </a:cubicBezTo>
                  <a:cubicBezTo>
                    <a:pt x="717232" y="258128"/>
                    <a:pt x="756285" y="304800"/>
                    <a:pt x="790575" y="354330"/>
                  </a:cubicBezTo>
                  <a:lnTo>
                    <a:pt x="803910" y="373380"/>
                  </a:lnTo>
                  <a:lnTo>
                    <a:pt x="816292" y="392430"/>
                  </a:lnTo>
                  <a:cubicBezTo>
                    <a:pt x="824865" y="404813"/>
                    <a:pt x="832485" y="418148"/>
                    <a:pt x="840105" y="431483"/>
                  </a:cubicBezTo>
                  <a:cubicBezTo>
                    <a:pt x="855345" y="457200"/>
                    <a:pt x="870585" y="483870"/>
                    <a:pt x="883920" y="511492"/>
                  </a:cubicBezTo>
                  <a:cubicBezTo>
                    <a:pt x="911542" y="565785"/>
                    <a:pt x="936307" y="621030"/>
                    <a:pt x="958215" y="677228"/>
                  </a:cubicBezTo>
                  <a:cubicBezTo>
                    <a:pt x="980122" y="733425"/>
                    <a:pt x="1000125" y="790575"/>
                    <a:pt x="1015365" y="849630"/>
                  </a:cubicBezTo>
                  <a:lnTo>
                    <a:pt x="1014413" y="847725"/>
                  </a:lnTo>
                  <a:cubicBezTo>
                    <a:pt x="1034415" y="875348"/>
                    <a:pt x="1047750" y="906780"/>
                    <a:pt x="1053465" y="939165"/>
                  </a:cubicBezTo>
                  <a:cubicBezTo>
                    <a:pt x="1056323" y="955358"/>
                    <a:pt x="1058228" y="972503"/>
                    <a:pt x="1058228" y="988695"/>
                  </a:cubicBezTo>
                  <a:cubicBezTo>
                    <a:pt x="1058228" y="997268"/>
                    <a:pt x="1058228" y="1004888"/>
                    <a:pt x="1057275" y="1013460"/>
                  </a:cubicBezTo>
                  <a:cubicBezTo>
                    <a:pt x="1056323" y="1022033"/>
                    <a:pt x="1055370" y="1029653"/>
                    <a:pt x="1053465" y="1038225"/>
                  </a:cubicBezTo>
                  <a:cubicBezTo>
                    <a:pt x="1045845" y="1069658"/>
                    <a:pt x="1044892" y="1102043"/>
                    <a:pt x="1046797" y="1134428"/>
                  </a:cubicBezTo>
                  <a:cubicBezTo>
                    <a:pt x="1049655" y="1166813"/>
                    <a:pt x="1056323" y="1198245"/>
                    <a:pt x="1066800" y="1228725"/>
                  </a:cubicBezTo>
                  <a:cubicBezTo>
                    <a:pt x="1088707" y="1289685"/>
                    <a:pt x="1128713" y="1343978"/>
                    <a:pt x="1181100" y="1382078"/>
                  </a:cubicBezTo>
                  <a:cubicBezTo>
                    <a:pt x="1207770" y="1401128"/>
                    <a:pt x="1234440" y="1420178"/>
                    <a:pt x="1259205" y="1442085"/>
                  </a:cubicBezTo>
                  <a:cubicBezTo>
                    <a:pt x="1271588" y="1452563"/>
                    <a:pt x="1283970" y="1463993"/>
                    <a:pt x="1294448" y="1476375"/>
                  </a:cubicBezTo>
                  <a:lnTo>
                    <a:pt x="1298257" y="1481138"/>
                  </a:lnTo>
                  <a:lnTo>
                    <a:pt x="1302067" y="1485900"/>
                  </a:lnTo>
                  <a:cubicBezTo>
                    <a:pt x="1304925" y="1488758"/>
                    <a:pt x="1306830" y="1492568"/>
                    <a:pt x="1309688" y="1496378"/>
                  </a:cubicBezTo>
                  <a:cubicBezTo>
                    <a:pt x="1311592" y="1500188"/>
                    <a:pt x="1314450" y="1503998"/>
                    <a:pt x="1315403" y="1507808"/>
                  </a:cubicBezTo>
                  <a:cubicBezTo>
                    <a:pt x="1316355" y="1509713"/>
                    <a:pt x="1317307" y="1511618"/>
                    <a:pt x="1317307" y="1514475"/>
                  </a:cubicBezTo>
                  <a:cubicBezTo>
                    <a:pt x="1317307" y="1515428"/>
                    <a:pt x="1318260" y="1516380"/>
                    <a:pt x="1318260" y="1518285"/>
                  </a:cubicBezTo>
                  <a:cubicBezTo>
                    <a:pt x="1318260" y="1519238"/>
                    <a:pt x="1318260" y="1520190"/>
                    <a:pt x="1318260" y="1523048"/>
                  </a:cubicBezTo>
                  <a:lnTo>
                    <a:pt x="1318260" y="1521143"/>
                  </a:lnTo>
                  <a:cubicBezTo>
                    <a:pt x="1320165" y="1539240"/>
                    <a:pt x="1320165" y="1557338"/>
                    <a:pt x="1316355" y="1575435"/>
                  </a:cubicBezTo>
                  <a:cubicBezTo>
                    <a:pt x="1312545" y="1593533"/>
                    <a:pt x="1303973" y="1609725"/>
                    <a:pt x="1292542" y="1624013"/>
                  </a:cubicBezTo>
                  <a:cubicBezTo>
                    <a:pt x="1281113" y="1638300"/>
                    <a:pt x="1265873" y="1648778"/>
                    <a:pt x="1249680" y="1657350"/>
                  </a:cubicBezTo>
                  <a:cubicBezTo>
                    <a:pt x="1233488" y="1665923"/>
                    <a:pt x="1216342" y="1671638"/>
                    <a:pt x="1198245" y="1674495"/>
                  </a:cubicBezTo>
                  <a:lnTo>
                    <a:pt x="1200150" y="1673543"/>
                  </a:lnTo>
                  <a:cubicBezTo>
                    <a:pt x="1190625" y="1684973"/>
                    <a:pt x="1186815" y="1700213"/>
                    <a:pt x="1186815" y="1715453"/>
                  </a:cubicBezTo>
                  <a:cubicBezTo>
                    <a:pt x="1186815" y="1730693"/>
                    <a:pt x="1189673" y="1745933"/>
                    <a:pt x="1194435" y="1760220"/>
                  </a:cubicBezTo>
                  <a:cubicBezTo>
                    <a:pt x="1199198" y="1774508"/>
                    <a:pt x="1204913" y="1788795"/>
                    <a:pt x="1211580" y="1803083"/>
                  </a:cubicBezTo>
                  <a:cubicBezTo>
                    <a:pt x="1218248" y="1816418"/>
                    <a:pt x="1225867" y="1830705"/>
                    <a:pt x="1233488" y="1843088"/>
                  </a:cubicBezTo>
                  <a:lnTo>
                    <a:pt x="1233488" y="1843088"/>
                  </a:lnTo>
                  <a:lnTo>
                    <a:pt x="1233488" y="1843088"/>
                  </a:lnTo>
                  <a:cubicBezTo>
                    <a:pt x="1237298" y="1856423"/>
                    <a:pt x="1235392" y="1870710"/>
                    <a:pt x="1231582" y="1884045"/>
                  </a:cubicBezTo>
                  <a:cubicBezTo>
                    <a:pt x="1227773" y="1897380"/>
                    <a:pt x="1222057" y="1908810"/>
                    <a:pt x="1215390" y="1921193"/>
                  </a:cubicBezTo>
                  <a:cubicBezTo>
                    <a:pt x="1208723" y="1932623"/>
                    <a:pt x="1201103" y="1944052"/>
                    <a:pt x="1192530" y="1954530"/>
                  </a:cubicBezTo>
                  <a:cubicBezTo>
                    <a:pt x="1183957" y="1965008"/>
                    <a:pt x="1175385" y="1975485"/>
                    <a:pt x="1165860" y="1985010"/>
                  </a:cubicBezTo>
                  <a:lnTo>
                    <a:pt x="1165860" y="1982152"/>
                  </a:lnTo>
                  <a:cubicBezTo>
                    <a:pt x="1174432" y="1988820"/>
                    <a:pt x="1182053" y="1996440"/>
                    <a:pt x="1188720" y="2005965"/>
                  </a:cubicBezTo>
                  <a:cubicBezTo>
                    <a:pt x="1194435" y="2015490"/>
                    <a:pt x="1198245" y="2025968"/>
                    <a:pt x="1198245" y="2037398"/>
                  </a:cubicBezTo>
                  <a:cubicBezTo>
                    <a:pt x="1198245" y="2048827"/>
                    <a:pt x="1195388" y="2059305"/>
                    <a:pt x="1190625" y="2068830"/>
                  </a:cubicBezTo>
                  <a:cubicBezTo>
                    <a:pt x="1185863" y="2078355"/>
                    <a:pt x="1180148" y="2087880"/>
                    <a:pt x="1172528" y="2095500"/>
                  </a:cubicBezTo>
                  <a:lnTo>
                    <a:pt x="1172528" y="2095500"/>
                  </a:lnTo>
                  <a:cubicBezTo>
                    <a:pt x="1169670" y="2101215"/>
                    <a:pt x="1165860" y="2107883"/>
                    <a:pt x="1163003" y="2113598"/>
                  </a:cubicBezTo>
                  <a:cubicBezTo>
                    <a:pt x="1160145" y="2120265"/>
                    <a:pt x="1157288" y="2125980"/>
                    <a:pt x="1155382" y="2132648"/>
                  </a:cubicBezTo>
                  <a:cubicBezTo>
                    <a:pt x="1150620" y="2145030"/>
                    <a:pt x="1147763" y="2158365"/>
                    <a:pt x="1148715" y="2172653"/>
                  </a:cubicBezTo>
                  <a:cubicBezTo>
                    <a:pt x="1149667" y="2185988"/>
                    <a:pt x="1152525" y="2199323"/>
                    <a:pt x="1157288" y="2211705"/>
                  </a:cubicBezTo>
                  <a:cubicBezTo>
                    <a:pt x="1162050" y="2224088"/>
                    <a:pt x="1166813" y="2237423"/>
                    <a:pt x="1171575" y="2249805"/>
                  </a:cubicBezTo>
                  <a:cubicBezTo>
                    <a:pt x="1181100" y="2275523"/>
                    <a:pt x="1190625" y="2301240"/>
                    <a:pt x="1197292" y="2327910"/>
                  </a:cubicBezTo>
                  <a:cubicBezTo>
                    <a:pt x="1200150" y="2341245"/>
                    <a:pt x="1200150" y="2355533"/>
                    <a:pt x="1198245" y="2368868"/>
                  </a:cubicBezTo>
                  <a:cubicBezTo>
                    <a:pt x="1196340" y="2382203"/>
                    <a:pt x="1191578" y="2395538"/>
                    <a:pt x="1184910" y="2407920"/>
                  </a:cubicBezTo>
                  <a:cubicBezTo>
                    <a:pt x="1172528" y="2432685"/>
                    <a:pt x="1152525" y="2452688"/>
                    <a:pt x="1131570" y="2469833"/>
                  </a:cubicBezTo>
                  <a:cubicBezTo>
                    <a:pt x="1121092" y="2478405"/>
                    <a:pt x="1109663" y="2486025"/>
                    <a:pt x="1098232" y="2493645"/>
                  </a:cubicBezTo>
                  <a:cubicBezTo>
                    <a:pt x="1086803" y="2501265"/>
                    <a:pt x="1074420" y="2507933"/>
                    <a:pt x="1063942" y="2515553"/>
                  </a:cubicBezTo>
                  <a:cubicBezTo>
                    <a:pt x="1060132" y="2518410"/>
                    <a:pt x="1056323" y="2518410"/>
                    <a:pt x="1053465" y="2519363"/>
                  </a:cubicBezTo>
                  <a:cubicBezTo>
                    <a:pt x="1049655" y="2520315"/>
                    <a:pt x="1046797" y="2520315"/>
                    <a:pt x="1042988" y="2520315"/>
                  </a:cubicBezTo>
                  <a:cubicBezTo>
                    <a:pt x="1036320" y="2520315"/>
                    <a:pt x="1028700" y="2520315"/>
                    <a:pt x="1022032" y="2520315"/>
                  </a:cubicBezTo>
                  <a:cubicBezTo>
                    <a:pt x="1008697" y="2519363"/>
                    <a:pt x="994410" y="2518410"/>
                    <a:pt x="981075" y="2517458"/>
                  </a:cubicBezTo>
                  <a:cubicBezTo>
                    <a:pt x="953453" y="2515553"/>
                    <a:pt x="926782" y="2513648"/>
                    <a:pt x="899160" y="2512695"/>
                  </a:cubicBezTo>
                  <a:cubicBezTo>
                    <a:pt x="844867" y="2509838"/>
                    <a:pt x="790575" y="2509838"/>
                    <a:pt x="736282" y="2511743"/>
                  </a:cubicBezTo>
                  <a:cubicBezTo>
                    <a:pt x="708660" y="2512695"/>
                    <a:pt x="681990" y="2514600"/>
                    <a:pt x="654367" y="2516505"/>
                  </a:cubicBezTo>
                  <a:cubicBezTo>
                    <a:pt x="627697" y="2518410"/>
                    <a:pt x="600075" y="2522220"/>
                    <a:pt x="574357" y="2528888"/>
                  </a:cubicBezTo>
                  <a:cubicBezTo>
                    <a:pt x="521970" y="2541270"/>
                    <a:pt x="470535" y="2561273"/>
                    <a:pt x="424815" y="2590800"/>
                  </a:cubicBezTo>
                  <a:cubicBezTo>
                    <a:pt x="413385" y="2598420"/>
                    <a:pt x="402907" y="2606040"/>
                    <a:pt x="391478" y="2614613"/>
                  </a:cubicBezTo>
                  <a:cubicBezTo>
                    <a:pt x="381000" y="2623185"/>
                    <a:pt x="370522" y="2631758"/>
                    <a:pt x="360997" y="2641283"/>
                  </a:cubicBezTo>
                  <a:cubicBezTo>
                    <a:pt x="341947" y="2660333"/>
                    <a:pt x="323850" y="2681288"/>
                    <a:pt x="310515" y="2704148"/>
                  </a:cubicBezTo>
                  <a:lnTo>
                    <a:pt x="310515" y="2703195"/>
                  </a:lnTo>
                  <a:lnTo>
                    <a:pt x="209550" y="3024188"/>
                  </a:lnTo>
                  <a:lnTo>
                    <a:pt x="159067" y="3185160"/>
                  </a:lnTo>
                  <a:lnTo>
                    <a:pt x="108585" y="3342323"/>
                  </a:lnTo>
                  <a:lnTo>
                    <a:pt x="108585" y="3342323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10764334-313A-A96A-3439-738BF27EC74F}"/>
                </a:ext>
              </a:extLst>
            </p:cNvPr>
            <p:cNvSpPr/>
            <p:nvPr/>
          </p:nvSpPr>
          <p:spPr>
            <a:xfrm>
              <a:off x="2698" y="1307187"/>
              <a:ext cx="3871324" cy="5547915"/>
            </a:xfrm>
            <a:custGeom>
              <a:avLst/>
              <a:gdLst>
                <a:gd name="connsiteX0" fmla="*/ 822214 w 3871325"/>
                <a:gd name="connsiteY0" fmla="*/ 0 h 5547916"/>
                <a:gd name="connsiteX1" fmla="*/ 2595334 w 3871325"/>
                <a:gd name="connsiteY1" fmla="*/ 226030 h 5547916"/>
                <a:gd name="connsiteX2" fmla="*/ 3364137 w 3871325"/>
                <a:gd name="connsiteY2" fmla="*/ 1433477 h 5547916"/>
                <a:gd name="connsiteX3" fmla="*/ 3428598 w 3871325"/>
                <a:gd name="connsiteY3" fmla="*/ 1735339 h 5547916"/>
                <a:gd name="connsiteX4" fmla="*/ 3648705 w 3871325"/>
                <a:gd name="connsiteY4" fmla="*/ 2321769 h 5547916"/>
                <a:gd name="connsiteX5" fmla="*/ 3868813 w 3871325"/>
                <a:gd name="connsiteY5" fmla="*/ 2541876 h 5547916"/>
                <a:gd name="connsiteX6" fmla="*/ 3677005 w 3871325"/>
                <a:gd name="connsiteY6" fmla="*/ 2788710 h 5547916"/>
                <a:gd name="connsiteX7" fmla="*/ 3732031 w 3871325"/>
                <a:gd name="connsiteY7" fmla="*/ 3071706 h 5547916"/>
                <a:gd name="connsiteX8" fmla="*/ 3621977 w 3871325"/>
                <a:gd name="connsiteY8" fmla="*/ 3301248 h 5547916"/>
                <a:gd name="connsiteX9" fmla="*/ 3631410 w 3871325"/>
                <a:gd name="connsiteY9" fmla="*/ 3483621 h 5547916"/>
                <a:gd name="connsiteX10" fmla="*/ 3667572 w 3871325"/>
                <a:gd name="connsiteY10" fmla="*/ 3849944 h 5547916"/>
                <a:gd name="connsiteX11" fmla="*/ 3452180 w 3871325"/>
                <a:gd name="connsiteY11" fmla="*/ 4175387 h 5547916"/>
                <a:gd name="connsiteX12" fmla="*/ 2765131 w 3871325"/>
                <a:gd name="connsiteY12" fmla="*/ 4175387 h 5547916"/>
                <a:gd name="connsiteX13" fmla="*/ 2207000 w 3871325"/>
                <a:gd name="connsiteY13" fmla="*/ 4486684 h 5547916"/>
                <a:gd name="connsiteX14" fmla="*/ 1876839 w 3871325"/>
                <a:gd name="connsiteY14" fmla="*/ 5547916 h 5547916"/>
                <a:gd name="connsiteX15" fmla="*/ 0 w 3871325"/>
                <a:gd name="connsiteY15" fmla="*/ 5545642 h 5547916"/>
                <a:gd name="connsiteX16" fmla="*/ 0 w 3871325"/>
                <a:gd name="connsiteY16" fmla="*/ 19819 h 5547916"/>
                <a:gd name="connsiteX17" fmla="*/ 47896 w 3871325"/>
                <a:gd name="connsiteY17" fmla="*/ 17590 h 5547916"/>
                <a:gd name="connsiteX18" fmla="*/ 822214 w 3871325"/>
                <a:gd name="connsiteY18" fmla="*/ 0 h 5547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871325" h="5547916">
                  <a:moveTo>
                    <a:pt x="822214" y="0"/>
                  </a:moveTo>
                  <a:cubicBezTo>
                    <a:pt x="1474130" y="-145"/>
                    <a:pt x="2286691" y="40314"/>
                    <a:pt x="2595334" y="226030"/>
                  </a:cubicBezTo>
                  <a:cubicBezTo>
                    <a:pt x="3144029" y="554620"/>
                    <a:pt x="3364137" y="1433477"/>
                    <a:pt x="3364137" y="1433477"/>
                  </a:cubicBezTo>
                  <a:cubicBezTo>
                    <a:pt x="3464757" y="1570259"/>
                    <a:pt x="3428598" y="1735339"/>
                    <a:pt x="3428598" y="1735339"/>
                  </a:cubicBezTo>
                  <a:cubicBezTo>
                    <a:pt x="3392436" y="1864259"/>
                    <a:pt x="3411303" y="2156687"/>
                    <a:pt x="3648705" y="2321769"/>
                  </a:cubicBezTo>
                  <a:cubicBezTo>
                    <a:pt x="3887679" y="2486848"/>
                    <a:pt x="3868813" y="2541876"/>
                    <a:pt x="3868813" y="2541876"/>
                  </a:cubicBezTo>
                  <a:cubicBezTo>
                    <a:pt x="3897112" y="2761984"/>
                    <a:pt x="3677005" y="2788710"/>
                    <a:pt x="3677005" y="2788710"/>
                  </a:cubicBezTo>
                  <a:cubicBezTo>
                    <a:pt x="3604684" y="2879898"/>
                    <a:pt x="3732031" y="3071706"/>
                    <a:pt x="3732031" y="3071706"/>
                  </a:cubicBezTo>
                  <a:cubicBezTo>
                    <a:pt x="3758759" y="3164466"/>
                    <a:pt x="3621977" y="3301248"/>
                    <a:pt x="3621977" y="3301248"/>
                  </a:cubicBezTo>
                  <a:cubicBezTo>
                    <a:pt x="3732031" y="3383000"/>
                    <a:pt x="3631410" y="3483621"/>
                    <a:pt x="3631410" y="3483621"/>
                  </a:cubicBezTo>
                  <a:cubicBezTo>
                    <a:pt x="3548085" y="3629836"/>
                    <a:pt x="3612544" y="3658136"/>
                    <a:pt x="3667572" y="3849944"/>
                  </a:cubicBezTo>
                  <a:cubicBezTo>
                    <a:pt x="3722598" y="4043323"/>
                    <a:pt x="3488341" y="4148661"/>
                    <a:pt x="3452180" y="4175387"/>
                  </a:cubicBezTo>
                  <a:cubicBezTo>
                    <a:pt x="3414447" y="4202116"/>
                    <a:pt x="3177046" y="4139228"/>
                    <a:pt x="2765131" y="4175387"/>
                  </a:cubicBezTo>
                  <a:cubicBezTo>
                    <a:pt x="2353215" y="4211549"/>
                    <a:pt x="2207000" y="4486684"/>
                    <a:pt x="2207000" y="4486684"/>
                  </a:cubicBezTo>
                  <a:lnTo>
                    <a:pt x="1876839" y="5547916"/>
                  </a:lnTo>
                  <a:lnTo>
                    <a:pt x="0" y="5545642"/>
                  </a:lnTo>
                  <a:lnTo>
                    <a:pt x="0" y="19819"/>
                  </a:lnTo>
                  <a:lnTo>
                    <a:pt x="47896" y="17590"/>
                  </a:lnTo>
                  <a:cubicBezTo>
                    <a:pt x="210460" y="10296"/>
                    <a:pt x="496256" y="73"/>
                    <a:pt x="82221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A5B378A2-3DC9-1303-648B-0CAF3C729137}"/>
                </a:ext>
              </a:extLst>
            </p:cNvPr>
            <p:cNvSpPr/>
            <p:nvPr/>
          </p:nvSpPr>
          <p:spPr>
            <a:xfrm>
              <a:off x="1159918" y="1753080"/>
              <a:ext cx="2636573" cy="3836158"/>
            </a:xfrm>
            <a:custGeom>
              <a:avLst/>
              <a:gdLst>
                <a:gd name="connsiteX0" fmla="*/ 763905 w 1597342"/>
                <a:gd name="connsiteY0" fmla="*/ 2324100 h 2324099"/>
                <a:gd name="connsiteX1" fmla="*/ 679132 w 1597342"/>
                <a:gd name="connsiteY1" fmla="*/ 2226945 h 2324099"/>
                <a:gd name="connsiteX2" fmla="*/ 292417 w 1597342"/>
                <a:gd name="connsiteY2" fmla="*/ 2226945 h 2324099"/>
                <a:gd name="connsiteX3" fmla="*/ 292417 w 1597342"/>
                <a:gd name="connsiteY3" fmla="*/ 2220278 h 2324099"/>
                <a:gd name="connsiteX4" fmla="*/ 681990 w 1597342"/>
                <a:gd name="connsiteY4" fmla="*/ 2220278 h 2324099"/>
                <a:gd name="connsiteX5" fmla="*/ 768668 w 1597342"/>
                <a:gd name="connsiteY5" fmla="*/ 2320290 h 2324099"/>
                <a:gd name="connsiteX6" fmla="*/ 763905 w 1597342"/>
                <a:gd name="connsiteY6" fmla="*/ 2324100 h 2324099"/>
                <a:gd name="connsiteX7" fmla="*/ 1240155 w 1597342"/>
                <a:gd name="connsiteY7" fmla="*/ 2264093 h 2324099"/>
                <a:gd name="connsiteX8" fmla="*/ 1235393 w 1597342"/>
                <a:gd name="connsiteY8" fmla="*/ 2259330 h 2324099"/>
                <a:gd name="connsiteX9" fmla="*/ 1328738 w 1597342"/>
                <a:gd name="connsiteY9" fmla="*/ 2151697 h 2324099"/>
                <a:gd name="connsiteX10" fmla="*/ 1476375 w 1597342"/>
                <a:gd name="connsiteY10" fmla="*/ 2142172 h 2324099"/>
                <a:gd name="connsiteX11" fmla="*/ 1476375 w 1597342"/>
                <a:gd name="connsiteY11" fmla="*/ 2148840 h 2324099"/>
                <a:gd name="connsiteX12" fmla="*/ 1331595 w 1597342"/>
                <a:gd name="connsiteY12" fmla="*/ 2158365 h 2324099"/>
                <a:gd name="connsiteX13" fmla="*/ 1240155 w 1597342"/>
                <a:gd name="connsiteY13" fmla="*/ 2264093 h 2324099"/>
                <a:gd name="connsiteX14" fmla="*/ 1343025 w 1597342"/>
                <a:gd name="connsiteY14" fmla="*/ 2262188 h 2324099"/>
                <a:gd name="connsiteX15" fmla="*/ 1336357 w 1597342"/>
                <a:gd name="connsiteY15" fmla="*/ 2261235 h 2324099"/>
                <a:gd name="connsiteX16" fmla="*/ 1350645 w 1597342"/>
                <a:gd name="connsiteY16" fmla="*/ 2193608 h 2324099"/>
                <a:gd name="connsiteX17" fmla="*/ 1357313 w 1597342"/>
                <a:gd name="connsiteY17" fmla="*/ 2194560 h 2324099"/>
                <a:gd name="connsiteX18" fmla="*/ 1343025 w 1597342"/>
                <a:gd name="connsiteY18" fmla="*/ 2262188 h 2324099"/>
                <a:gd name="connsiteX19" fmla="*/ 1178243 w 1597342"/>
                <a:gd name="connsiteY19" fmla="*/ 2262188 h 2324099"/>
                <a:gd name="connsiteX20" fmla="*/ 1171575 w 1597342"/>
                <a:gd name="connsiteY20" fmla="*/ 2262188 h 2324099"/>
                <a:gd name="connsiteX21" fmla="*/ 1283970 w 1597342"/>
                <a:gd name="connsiteY21" fmla="*/ 2119313 h 2324099"/>
                <a:gd name="connsiteX22" fmla="*/ 1284923 w 1597342"/>
                <a:gd name="connsiteY22" fmla="*/ 2118360 h 2324099"/>
                <a:gd name="connsiteX23" fmla="*/ 1485900 w 1597342"/>
                <a:gd name="connsiteY23" fmla="*/ 2084070 h 2324099"/>
                <a:gd name="connsiteX24" fmla="*/ 1486853 w 1597342"/>
                <a:gd name="connsiteY24" fmla="*/ 2090737 h 2324099"/>
                <a:gd name="connsiteX25" fmla="*/ 1288732 w 1597342"/>
                <a:gd name="connsiteY25" fmla="*/ 2125028 h 2324099"/>
                <a:gd name="connsiteX26" fmla="*/ 1178243 w 1597342"/>
                <a:gd name="connsiteY26" fmla="*/ 2262188 h 2324099"/>
                <a:gd name="connsiteX27" fmla="*/ 1143000 w 1597342"/>
                <a:gd name="connsiteY27" fmla="*/ 2248853 h 2324099"/>
                <a:gd name="connsiteX28" fmla="*/ 1137285 w 1597342"/>
                <a:gd name="connsiteY28" fmla="*/ 2245043 h 2324099"/>
                <a:gd name="connsiteX29" fmla="*/ 1254443 w 1597342"/>
                <a:gd name="connsiteY29" fmla="*/ 2083118 h 2324099"/>
                <a:gd name="connsiteX30" fmla="*/ 1474470 w 1597342"/>
                <a:gd name="connsiteY30" fmla="*/ 2039303 h 2324099"/>
                <a:gd name="connsiteX31" fmla="*/ 1475423 w 1597342"/>
                <a:gd name="connsiteY31" fmla="*/ 2045970 h 2324099"/>
                <a:gd name="connsiteX32" fmla="*/ 1258253 w 1597342"/>
                <a:gd name="connsiteY32" fmla="*/ 2089785 h 2324099"/>
                <a:gd name="connsiteX33" fmla="*/ 1143000 w 1597342"/>
                <a:gd name="connsiteY33" fmla="*/ 2248853 h 2324099"/>
                <a:gd name="connsiteX34" fmla="*/ 801053 w 1597342"/>
                <a:gd name="connsiteY34" fmla="*/ 2237422 h 2324099"/>
                <a:gd name="connsiteX35" fmla="*/ 670560 w 1597342"/>
                <a:gd name="connsiteY35" fmla="*/ 2119313 h 2324099"/>
                <a:gd name="connsiteX36" fmla="*/ 243840 w 1597342"/>
                <a:gd name="connsiteY36" fmla="*/ 2119313 h 2324099"/>
                <a:gd name="connsiteX37" fmla="*/ 243840 w 1597342"/>
                <a:gd name="connsiteY37" fmla="*/ 2112645 h 2324099"/>
                <a:gd name="connsiteX38" fmla="*/ 673418 w 1597342"/>
                <a:gd name="connsiteY38" fmla="*/ 2112645 h 2324099"/>
                <a:gd name="connsiteX39" fmla="*/ 805815 w 1597342"/>
                <a:gd name="connsiteY39" fmla="*/ 2231708 h 2324099"/>
                <a:gd name="connsiteX40" fmla="*/ 801053 w 1597342"/>
                <a:gd name="connsiteY40" fmla="*/ 2237422 h 2324099"/>
                <a:gd name="connsiteX41" fmla="*/ 1005840 w 1597342"/>
                <a:gd name="connsiteY41" fmla="*/ 2197418 h 2324099"/>
                <a:gd name="connsiteX42" fmla="*/ 865822 w 1597342"/>
                <a:gd name="connsiteY42" fmla="*/ 2197418 h 2324099"/>
                <a:gd name="connsiteX43" fmla="*/ 1055370 w 1597342"/>
                <a:gd name="connsiteY43" fmla="*/ 1983105 h 2324099"/>
                <a:gd name="connsiteX44" fmla="*/ 1060132 w 1597342"/>
                <a:gd name="connsiteY44" fmla="*/ 1987868 h 2324099"/>
                <a:gd name="connsiteX45" fmla="*/ 880110 w 1597342"/>
                <a:gd name="connsiteY45" fmla="*/ 2191703 h 2324099"/>
                <a:gd name="connsiteX46" fmla="*/ 1002982 w 1597342"/>
                <a:gd name="connsiteY46" fmla="*/ 2191703 h 2324099"/>
                <a:gd name="connsiteX47" fmla="*/ 1173480 w 1597342"/>
                <a:gd name="connsiteY47" fmla="*/ 2011680 h 2324099"/>
                <a:gd name="connsiteX48" fmla="*/ 1174432 w 1597342"/>
                <a:gd name="connsiteY48" fmla="*/ 2011680 h 2324099"/>
                <a:gd name="connsiteX49" fmla="*/ 1456373 w 1597342"/>
                <a:gd name="connsiteY49" fmla="*/ 1982153 h 2324099"/>
                <a:gd name="connsiteX50" fmla="*/ 1457325 w 1597342"/>
                <a:gd name="connsiteY50" fmla="*/ 1988820 h 2324099"/>
                <a:gd name="connsiteX51" fmla="*/ 1176338 w 1597342"/>
                <a:gd name="connsiteY51" fmla="*/ 2018347 h 2324099"/>
                <a:gd name="connsiteX52" fmla="*/ 1005840 w 1597342"/>
                <a:gd name="connsiteY52" fmla="*/ 2197418 h 2324099"/>
                <a:gd name="connsiteX53" fmla="*/ 740093 w 1597342"/>
                <a:gd name="connsiteY53" fmla="*/ 2063115 h 2324099"/>
                <a:gd name="connsiteX54" fmla="*/ 455295 w 1597342"/>
                <a:gd name="connsiteY54" fmla="*/ 2063115 h 2324099"/>
                <a:gd name="connsiteX55" fmla="*/ 289560 w 1597342"/>
                <a:gd name="connsiteY55" fmla="*/ 1904047 h 2324099"/>
                <a:gd name="connsiteX56" fmla="*/ 294322 w 1597342"/>
                <a:gd name="connsiteY56" fmla="*/ 1899285 h 2324099"/>
                <a:gd name="connsiteX57" fmla="*/ 458153 w 1597342"/>
                <a:gd name="connsiteY57" fmla="*/ 2056447 h 2324099"/>
                <a:gd name="connsiteX58" fmla="*/ 740093 w 1597342"/>
                <a:gd name="connsiteY58" fmla="*/ 2056447 h 2324099"/>
                <a:gd name="connsiteX59" fmla="*/ 740093 w 1597342"/>
                <a:gd name="connsiteY59" fmla="*/ 2063115 h 2324099"/>
                <a:gd name="connsiteX60" fmla="*/ 784860 w 1597342"/>
                <a:gd name="connsiteY60" fmla="*/ 2048828 h 2324099"/>
                <a:gd name="connsiteX61" fmla="*/ 664845 w 1597342"/>
                <a:gd name="connsiteY61" fmla="*/ 1935480 h 2324099"/>
                <a:gd name="connsiteX62" fmla="*/ 664845 w 1597342"/>
                <a:gd name="connsiteY62" fmla="*/ 1810703 h 2324099"/>
                <a:gd name="connsiteX63" fmla="*/ 441960 w 1597342"/>
                <a:gd name="connsiteY63" fmla="*/ 1581150 h 2324099"/>
                <a:gd name="connsiteX64" fmla="*/ 446722 w 1597342"/>
                <a:gd name="connsiteY64" fmla="*/ 1576387 h 2324099"/>
                <a:gd name="connsiteX65" fmla="*/ 671513 w 1597342"/>
                <a:gd name="connsiteY65" fmla="*/ 1807845 h 2324099"/>
                <a:gd name="connsiteX66" fmla="*/ 671513 w 1597342"/>
                <a:gd name="connsiteY66" fmla="*/ 1932622 h 2324099"/>
                <a:gd name="connsiteX67" fmla="*/ 788670 w 1597342"/>
                <a:gd name="connsiteY67" fmla="*/ 2043112 h 2324099"/>
                <a:gd name="connsiteX68" fmla="*/ 784860 w 1597342"/>
                <a:gd name="connsiteY68" fmla="*/ 2048828 h 2324099"/>
                <a:gd name="connsiteX69" fmla="*/ 643890 w 1597342"/>
                <a:gd name="connsiteY69" fmla="*/ 2015490 h 2324099"/>
                <a:gd name="connsiteX70" fmla="*/ 504825 w 1597342"/>
                <a:gd name="connsiteY70" fmla="*/ 1863090 h 2324099"/>
                <a:gd name="connsiteX71" fmla="*/ 504825 w 1597342"/>
                <a:gd name="connsiteY71" fmla="*/ 1724978 h 2324099"/>
                <a:gd name="connsiteX72" fmla="*/ 360997 w 1597342"/>
                <a:gd name="connsiteY72" fmla="*/ 1581150 h 2324099"/>
                <a:gd name="connsiteX73" fmla="*/ 365760 w 1597342"/>
                <a:gd name="connsiteY73" fmla="*/ 1576387 h 2324099"/>
                <a:gd name="connsiteX74" fmla="*/ 511493 w 1597342"/>
                <a:gd name="connsiteY74" fmla="*/ 1722120 h 2324099"/>
                <a:gd name="connsiteX75" fmla="*/ 511493 w 1597342"/>
                <a:gd name="connsiteY75" fmla="*/ 1860233 h 2324099"/>
                <a:gd name="connsiteX76" fmla="*/ 648653 w 1597342"/>
                <a:gd name="connsiteY76" fmla="*/ 2010728 h 2324099"/>
                <a:gd name="connsiteX77" fmla="*/ 643890 w 1597342"/>
                <a:gd name="connsiteY77" fmla="*/ 2015490 h 2324099"/>
                <a:gd name="connsiteX78" fmla="*/ 816293 w 1597342"/>
                <a:gd name="connsiteY78" fmla="*/ 1997393 h 2324099"/>
                <a:gd name="connsiteX79" fmla="*/ 813435 w 1597342"/>
                <a:gd name="connsiteY79" fmla="*/ 1991678 h 2324099"/>
                <a:gd name="connsiteX80" fmla="*/ 967740 w 1597342"/>
                <a:gd name="connsiteY80" fmla="*/ 1822133 h 2324099"/>
                <a:gd name="connsiteX81" fmla="*/ 968693 w 1597342"/>
                <a:gd name="connsiteY81" fmla="*/ 1821180 h 2324099"/>
                <a:gd name="connsiteX82" fmla="*/ 970597 w 1597342"/>
                <a:gd name="connsiteY82" fmla="*/ 1821180 h 2324099"/>
                <a:gd name="connsiteX83" fmla="*/ 1364932 w 1597342"/>
                <a:gd name="connsiteY83" fmla="*/ 1811655 h 2324099"/>
                <a:gd name="connsiteX84" fmla="*/ 1438275 w 1597342"/>
                <a:gd name="connsiteY84" fmla="*/ 1850708 h 2324099"/>
                <a:gd name="connsiteX85" fmla="*/ 1435418 w 1597342"/>
                <a:gd name="connsiteY85" fmla="*/ 1856422 h 2324099"/>
                <a:gd name="connsiteX86" fmla="*/ 1363028 w 1597342"/>
                <a:gd name="connsiteY86" fmla="*/ 1818322 h 2324099"/>
                <a:gd name="connsiteX87" fmla="*/ 971550 w 1597342"/>
                <a:gd name="connsiteY87" fmla="*/ 1827847 h 2324099"/>
                <a:gd name="connsiteX88" fmla="*/ 816293 w 1597342"/>
                <a:gd name="connsiteY88" fmla="*/ 1997393 h 2324099"/>
                <a:gd name="connsiteX89" fmla="*/ 1435418 w 1597342"/>
                <a:gd name="connsiteY89" fmla="*/ 1933575 h 2324099"/>
                <a:gd name="connsiteX90" fmla="*/ 1353503 w 1597342"/>
                <a:gd name="connsiteY90" fmla="*/ 1846897 h 2324099"/>
                <a:gd name="connsiteX91" fmla="*/ 1009650 w 1597342"/>
                <a:gd name="connsiteY91" fmla="*/ 1856422 h 2324099"/>
                <a:gd name="connsiteX92" fmla="*/ 1009650 w 1597342"/>
                <a:gd name="connsiteY92" fmla="*/ 1849755 h 2324099"/>
                <a:gd name="connsiteX93" fmla="*/ 1356360 w 1597342"/>
                <a:gd name="connsiteY93" fmla="*/ 1840230 h 2324099"/>
                <a:gd name="connsiteX94" fmla="*/ 1440180 w 1597342"/>
                <a:gd name="connsiteY94" fmla="*/ 1928812 h 2324099"/>
                <a:gd name="connsiteX95" fmla="*/ 1435418 w 1597342"/>
                <a:gd name="connsiteY95" fmla="*/ 1933575 h 2324099"/>
                <a:gd name="connsiteX96" fmla="*/ 325755 w 1597342"/>
                <a:gd name="connsiteY96" fmla="*/ 1816418 h 2324099"/>
                <a:gd name="connsiteX97" fmla="*/ 253365 w 1597342"/>
                <a:gd name="connsiteY97" fmla="*/ 1757362 h 2324099"/>
                <a:gd name="connsiteX98" fmla="*/ 257175 w 1597342"/>
                <a:gd name="connsiteY98" fmla="*/ 1752600 h 2324099"/>
                <a:gd name="connsiteX99" fmla="*/ 329565 w 1597342"/>
                <a:gd name="connsiteY99" fmla="*/ 1811655 h 2324099"/>
                <a:gd name="connsiteX100" fmla="*/ 325755 w 1597342"/>
                <a:gd name="connsiteY100" fmla="*/ 1816418 h 2324099"/>
                <a:gd name="connsiteX101" fmla="*/ 1475423 w 1597342"/>
                <a:gd name="connsiteY101" fmla="*/ 1798320 h 2324099"/>
                <a:gd name="connsiteX102" fmla="*/ 1363980 w 1597342"/>
                <a:gd name="connsiteY102" fmla="*/ 1754505 h 2324099"/>
                <a:gd name="connsiteX103" fmla="*/ 955357 w 1597342"/>
                <a:gd name="connsiteY103" fmla="*/ 1773555 h 2324099"/>
                <a:gd name="connsiteX104" fmla="*/ 551497 w 1597342"/>
                <a:gd name="connsiteY104" fmla="*/ 1540193 h 2324099"/>
                <a:gd name="connsiteX105" fmla="*/ 421958 w 1597342"/>
                <a:gd name="connsiteY105" fmla="*/ 1540193 h 2324099"/>
                <a:gd name="connsiteX106" fmla="*/ 459105 w 1597342"/>
                <a:gd name="connsiteY106" fmla="*/ 1576387 h 2324099"/>
                <a:gd name="connsiteX107" fmla="*/ 454342 w 1597342"/>
                <a:gd name="connsiteY107" fmla="*/ 1581150 h 2324099"/>
                <a:gd name="connsiteX108" fmla="*/ 411480 w 1597342"/>
                <a:gd name="connsiteY108" fmla="*/ 1540193 h 2324099"/>
                <a:gd name="connsiteX109" fmla="*/ 356235 w 1597342"/>
                <a:gd name="connsiteY109" fmla="*/ 1540193 h 2324099"/>
                <a:gd name="connsiteX110" fmla="*/ 359092 w 1597342"/>
                <a:gd name="connsiteY110" fmla="*/ 1543050 h 2324099"/>
                <a:gd name="connsiteX111" fmla="*/ 354330 w 1597342"/>
                <a:gd name="connsiteY111" fmla="*/ 1547812 h 2324099"/>
                <a:gd name="connsiteX112" fmla="*/ 346710 w 1597342"/>
                <a:gd name="connsiteY112" fmla="*/ 1540193 h 2324099"/>
                <a:gd name="connsiteX113" fmla="*/ 49530 w 1597342"/>
                <a:gd name="connsiteY113" fmla="*/ 1540193 h 2324099"/>
                <a:gd name="connsiteX114" fmla="*/ 49530 w 1597342"/>
                <a:gd name="connsiteY114" fmla="*/ 1533525 h 2324099"/>
                <a:gd name="connsiteX115" fmla="*/ 340042 w 1597342"/>
                <a:gd name="connsiteY115" fmla="*/ 1533525 h 2324099"/>
                <a:gd name="connsiteX116" fmla="*/ 111442 w 1597342"/>
                <a:gd name="connsiteY116" fmla="*/ 1298258 h 2324099"/>
                <a:gd name="connsiteX117" fmla="*/ 20955 w 1597342"/>
                <a:gd name="connsiteY117" fmla="*/ 1298258 h 2324099"/>
                <a:gd name="connsiteX118" fmla="*/ 20955 w 1597342"/>
                <a:gd name="connsiteY118" fmla="*/ 1291590 h 2324099"/>
                <a:gd name="connsiteX119" fmla="*/ 114300 w 1597342"/>
                <a:gd name="connsiteY119" fmla="*/ 1291590 h 2324099"/>
                <a:gd name="connsiteX120" fmla="*/ 349567 w 1597342"/>
                <a:gd name="connsiteY120" fmla="*/ 1532572 h 2324099"/>
                <a:gd name="connsiteX121" fmla="*/ 403860 w 1597342"/>
                <a:gd name="connsiteY121" fmla="*/ 1532572 h 2324099"/>
                <a:gd name="connsiteX122" fmla="*/ 113347 w 1597342"/>
                <a:gd name="connsiteY122" fmla="*/ 1253490 h 2324099"/>
                <a:gd name="connsiteX123" fmla="*/ 4763 w 1597342"/>
                <a:gd name="connsiteY123" fmla="*/ 1252537 h 2324099"/>
                <a:gd name="connsiteX124" fmla="*/ 0 w 1597342"/>
                <a:gd name="connsiteY124" fmla="*/ 1247775 h 2324099"/>
                <a:gd name="connsiteX125" fmla="*/ 114300 w 1597342"/>
                <a:gd name="connsiteY125" fmla="*/ 1246823 h 2324099"/>
                <a:gd name="connsiteX126" fmla="*/ 115253 w 1597342"/>
                <a:gd name="connsiteY126" fmla="*/ 1246823 h 2324099"/>
                <a:gd name="connsiteX127" fmla="*/ 116205 w 1597342"/>
                <a:gd name="connsiteY127" fmla="*/ 1247775 h 2324099"/>
                <a:gd name="connsiteX128" fmla="*/ 414338 w 1597342"/>
                <a:gd name="connsiteY128" fmla="*/ 1534478 h 2324099"/>
                <a:gd name="connsiteX129" fmla="*/ 552450 w 1597342"/>
                <a:gd name="connsiteY129" fmla="*/ 1534478 h 2324099"/>
                <a:gd name="connsiteX130" fmla="*/ 553403 w 1597342"/>
                <a:gd name="connsiteY130" fmla="*/ 1534478 h 2324099"/>
                <a:gd name="connsiteX131" fmla="*/ 956310 w 1597342"/>
                <a:gd name="connsiteY131" fmla="*/ 1767840 h 2324099"/>
                <a:gd name="connsiteX132" fmla="*/ 1364932 w 1597342"/>
                <a:gd name="connsiteY132" fmla="*/ 1748790 h 2324099"/>
                <a:gd name="connsiteX133" fmla="*/ 1477328 w 1597342"/>
                <a:gd name="connsiteY133" fmla="*/ 1792605 h 2324099"/>
                <a:gd name="connsiteX134" fmla="*/ 1475423 w 1597342"/>
                <a:gd name="connsiteY134" fmla="*/ 1798320 h 2324099"/>
                <a:gd name="connsiteX135" fmla="*/ 325755 w 1597342"/>
                <a:gd name="connsiteY135" fmla="*/ 1757362 h 2324099"/>
                <a:gd name="connsiteX136" fmla="*/ 253365 w 1597342"/>
                <a:gd name="connsiteY136" fmla="*/ 1691640 h 2324099"/>
                <a:gd name="connsiteX137" fmla="*/ 258128 w 1597342"/>
                <a:gd name="connsiteY137" fmla="*/ 1686878 h 2324099"/>
                <a:gd name="connsiteX138" fmla="*/ 330517 w 1597342"/>
                <a:gd name="connsiteY138" fmla="*/ 1752600 h 2324099"/>
                <a:gd name="connsiteX139" fmla="*/ 325755 w 1597342"/>
                <a:gd name="connsiteY139" fmla="*/ 1757362 h 2324099"/>
                <a:gd name="connsiteX140" fmla="*/ 1476375 w 1597342"/>
                <a:gd name="connsiteY140" fmla="*/ 1735455 h 2324099"/>
                <a:gd name="connsiteX141" fmla="*/ 969645 w 1597342"/>
                <a:gd name="connsiteY141" fmla="*/ 1735455 h 2324099"/>
                <a:gd name="connsiteX142" fmla="*/ 968693 w 1597342"/>
                <a:gd name="connsiteY142" fmla="*/ 1735455 h 2324099"/>
                <a:gd name="connsiteX143" fmla="*/ 731520 w 1597342"/>
                <a:gd name="connsiteY143" fmla="*/ 1594485 h 2324099"/>
                <a:gd name="connsiteX144" fmla="*/ 732472 w 1597342"/>
                <a:gd name="connsiteY144" fmla="*/ 1592580 h 2324099"/>
                <a:gd name="connsiteX145" fmla="*/ 732472 w 1597342"/>
                <a:gd name="connsiteY145" fmla="*/ 1588770 h 2324099"/>
                <a:gd name="connsiteX146" fmla="*/ 971550 w 1597342"/>
                <a:gd name="connsiteY146" fmla="*/ 1729740 h 2324099"/>
                <a:gd name="connsiteX147" fmla="*/ 1476375 w 1597342"/>
                <a:gd name="connsiteY147" fmla="*/ 1729740 h 2324099"/>
                <a:gd name="connsiteX148" fmla="*/ 1476375 w 1597342"/>
                <a:gd name="connsiteY148" fmla="*/ 1735455 h 2324099"/>
                <a:gd name="connsiteX149" fmla="*/ 994410 w 1597342"/>
                <a:gd name="connsiteY149" fmla="*/ 1705928 h 2324099"/>
                <a:gd name="connsiteX150" fmla="*/ 706755 w 1597342"/>
                <a:gd name="connsiteY150" fmla="*/ 1535430 h 2324099"/>
                <a:gd name="connsiteX151" fmla="*/ 710565 w 1597342"/>
                <a:gd name="connsiteY151" fmla="*/ 1529715 h 2324099"/>
                <a:gd name="connsiteX152" fmla="*/ 996315 w 1597342"/>
                <a:gd name="connsiteY152" fmla="*/ 1699260 h 2324099"/>
                <a:gd name="connsiteX153" fmla="*/ 1476375 w 1597342"/>
                <a:gd name="connsiteY153" fmla="*/ 1684972 h 2324099"/>
                <a:gd name="connsiteX154" fmla="*/ 1476375 w 1597342"/>
                <a:gd name="connsiteY154" fmla="*/ 1691640 h 2324099"/>
                <a:gd name="connsiteX155" fmla="*/ 994410 w 1597342"/>
                <a:gd name="connsiteY155" fmla="*/ 1705928 h 2324099"/>
                <a:gd name="connsiteX156" fmla="*/ 325755 w 1597342"/>
                <a:gd name="connsiteY156" fmla="*/ 1691640 h 2324099"/>
                <a:gd name="connsiteX157" fmla="*/ 253365 w 1597342"/>
                <a:gd name="connsiteY157" fmla="*/ 1612583 h 2324099"/>
                <a:gd name="connsiteX158" fmla="*/ 258128 w 1597342"/>
                <a:gd name="connsiteY158" fmla="*/ 1607820 h 2324099"/>
                <a:gd name="connsiteX159" fmla="*/ 330517 w 1597342"/>
                <a:gd name="connsiteY159" fmla="*/ 1686878 h 2324099"/>
                <a:gd name="connsiteX160" fmla="*/ 325755 w 1597342"/>
                <a:gd name="connsiteY160" fmla="*/ 1691640 h 2324099"/>
                <a:gd name="connsiteX161" fmla="*/ 1008697 w 1597342"/>
                <a:gd name="connsiteY161" fmla="*/ 1643062 h 2324099"/>
                <a:gd name="connsiteX162" fmla="*/ 691515 w 1597342"/>
                <a:gd name="connsiteY162" fmla="*/ 1447800 h 2324099"/>
                <a:gd name="connsiteX163" fmla="*/ 695325 w 1597342"/>
                <a:gd name="connsiteY163" fmla="*/ 1442085 h 2324099"/>
                <a:gd name="connsiteX164" fmla="*/ 1010603 w 1597342"/>
                <a:gd name="connsiteY164" fmla="*/ 1636395 h 2324099"/>
                <a:gd name="connsiteX165" fmla="*/ 1257300 w 1597342"/>
                <a:gd name="connsiteY165" fmla="*/ 1634490 h 2324099"/>
                <a:gd name="connsiteX166" fmla="*/ 1508760 w 1597342"/>
                <a:gd name="connsiteY166" fmla="*/ 1638300 h 2324099"/>
                <a:gd name="connsiteX167" fmla="*/ 1509713 w 1597342"/>
                <a:gd name="connsiteY167" fmla="*/ 1640205 h 2324099"/>
                <a:gd name="connsiteX168" fmla="*/ 1507807 w 1597342"/>
                <a:gd name="connsiteY168" fmla="*/ 1642110 h 2324099"/>
                <a:gd name="connsiteX169" fmla="*/ 1505903 w 1597342"/>
                <a:gd name="connsiteY169" fmla="*/ 1640205 h 2324099"/>
                <a:gd name="connsiteX170" fmla="*/ 1505903 w 1597342"/>
                <a:gd name="connsiteY170" fmla="*/ 1640205 h 2324099"/>
                <a:gd name="connsiteX171" fmla="*/ 1505903 w 1597342"/>
                <a:gd name="connsiteY171" fmla="*/ 1640205 h 2324099"/>
                <a:gd name="connsiteX172" fmla="*/ 1504950 w 1597342"/>
                <a:gd name="connsiteY172" fmla="*/ 1643062 h 2324099"/>
                <a:gd name="connsiteX173" fmla="*/ 1008697 w 1597342"/>
                <a:gd name="connsiteY173" fmla="*/ 1643062 h 2324099"/>
                <a:gd name="connsiteX174" fmla="*/ 1008697 w 1597342"/>
                <a:gd name="connsiteY174" fmla="*/ 1643062 h 2324099"/>
                <a:gd name="connsiteX175" fmla="*/ 1503045 w 1597342"/>
                <a:gd name="connsiteY175" fmla="*/ 1637347 h 2324099"/>
                <a:gd name="connsiteX176" fmla="*/ 1504950 w 1597342"/>
                <a:gd name="connsiteY176" fmla="*/ 1639253 h 2324099"/>
                <a:gd name="connsiteX177" fmla="*/ 1503045 w 1597342"/>
                <a:gd name="connsiteY177" fmla="*/ 1637347 h 2324099"/>
                <a:gd name="connsiteX178" fmla="*/ 1018222 w 1597342"/>
                <a:gd name="connsiteY178" fmla="*/ 1579245 h 2324099"/>
                <a:gd name="connsiteX179" fmla="*/ 1018222 w 1597342"/>
                <a:gd name="connsiteY179" fmla="*/ 1579245 h 2324099"/>
                <a:gd name="connsiteX180" fmla="*/ 682943 w 1597342"/>
                <a:gd name="connsiteY180" fmla="*/ 1362075 h 2324099"/>
                <a:gd name="connsiteX181" fmla="*/ 963930 w 1597342"/>
                <a:gd name="connsiteY181" fmla="*/ 1169670 h 2324099"/>
                <a:gd name="connsiteX182" fmla="*/ 967740 w 1597342"/>
                <a:gd name="connsiteY182" fmla="*/ 1175385 h 2324099"/>
                <a:gd name="connsiteX183" fmla="*/ 694372 w 1597342"/>
                <a:gd name="connsiteY183" fmla="*/ 1362075 h 2324099"/>
                <a:gd name="connsiteX184" fmla="*/ 1020128 w 1597342"/>
                <a:gd name="connsiteY184" fmla="*/ 1572578 h 2324099"/>
                <a:gd name="connsiteX185" fmla="*/ 1534478 w 1597342"/>
                <a:gd name="connsiteY185" fmla="*/ 1567815 h 2324099"/>
                <a:gd name="connsiteX186" fmla="*/ 1534478 w 1597342"/>
                <a:gd name="connsiteY186" fmla="*/ 1574483 h 2324099"/>
                <a:gd name="connsiteX187" fmla="*/ 1018222 w 1597342"/>
                <a:gd name="connsiteY187" fmla="*/ 1579245 h 2324099"/>
                <a:gd name="connsiteX188" fmla="*/ 1413510 w 1597342"/>
                <a:gd name="connsiteY188" fmla="*/ 1521143 h 2324099"/>
                <a:gd name="connsiteX189" fmla="*/ 1213485 w 1597342"/>
                <a:gd name="connsiteY189" fmla="*/ 1521143 h 2324099"/>
                <a:gd name="connsiteX190" fmla="*/ 1096328 w 1597342"/>
                <a:gd name="connsiteY190" fmla="*/ 1465898 h 2324099"/>
                <a:gd name="connsiteX191" fmla="*/ 1111568 w 1597342"/>
                <a:gd name="connsiteY191" fmla="*/ 1465898 h 2324099"/>
                <a:gd name="connsiteX192" fmla="*/ 1483995 w 1597342"/>
                <a:gd name="connsiteY192" fmla="*/ 1466850 h 2324099"/>
                <a:gd name="connsiteX193" fmla="*/ 1488757 w 1597342"/>
                <a:gd name="connsiteY193" fmla="*/ 1471612 h 2324099"/>
                <a:gd name="connsiteX194" fmla="*/ 1127760 w 1597342"/>
                <a:gd name="connsiteY194" fmla="*/ 1472565 h 2324099"/>
                <a:gd name="connsiteX195" fmla="*/ 1215390 w 1597342"/>
                <a:gd name="connsiteY195" fmla="*/ 1514475 h 2324099"/>
                <a:gd name="connsiteX196" fmla="*/ 1414463 w 1597342"/>
                <a:gd name="connsiteY196" fmla="*/ 1514475 h 2324099"/>
                <a:gd name="connsiteX197" fmla="*/ 1414463 w 1597342"/>
                <a:gd name="connsiteY197" fmla="*/ 1521143 h 2324099"/>
                <a:gd name="connsiteX198" fmla="*/ 1056323 w 1597342"/>
                <a:gd name="connsiteY198" fmla="*/ 1520190 h 2324099"/>
                <a:gd name="connsiteX199" fmla="*/ 822960 w 1597342"/>
                <a:gd name="connsiteY199" fmla="*/ 1366837 h 2324099"/>
                <a:gd name="connsiteX200" fmla="*/ 1102043 w 1597342"/>
                <a:gd name="connsiteY200" fmla="*/ 1207770 h 2324099"/>
                <a:gd name="connsiteX201" fmla="*/ 1263968 w 1597342"/>
                <a:gd name="connsiteY201" fmla="*/ 1323975 h 2324099"/>
                <a:gd name="connsiteX202" fmla="*/ 1063943 w 1597342"/>
                <a:gd name="connsiteY202" fmla="*/ 1408748 h 2324099"/>
                <a:gd name="connsiteX203" fmla="*/ 1061085 w 1597342"/>
                <a:gd name="connsiteY203" fmla="*/ 1403033 h 2324099"/>
                <a:gd name="connsiteX204" fmla="*/ 1250632 w 1597342"/>
                <a:gd name="connsiteY204" fmla="*/ 1323023 h 2324099"/>
                <a:gd name="connsiteX205" fmla="*/ 1102043 w 1597342"/>
                <a:gd name="connsiteY205" fmla="*/ 1215390 h 2324099"/>
                <a:gd name="connsiteX206" fmla="*/ 835343 w 1597342"/>
                <a:gd name="connsiteY206" fmla="*/ 1367790 h 2324099"/>
                <a:gd name="connsiteX207" fmla="*/ 1059180 w 1597342"/>
                <a:gd name="connsiteY207" fmla="*/ 1515428 h 2324099"/>
                <a:gd name="connsiteX208" fmla="*/ 1056323 w 1597342"/>
                <a:gd name="connsiteY208" fmla="*/ 1520190 h 2324099"/>
                <a:gd name="connsiteX209" fmla="*/ 388620 w 1597342"/>
                <a:gd name="connsiteY209" fmla="*/ 1443037 h 2324099"/>
                <a:gd name="connsiteX210" fmla="*/ 145733 w 1597342"/>
                <a:gd name="connsiteY210" fmla="*/ 1206818 h 2324099"/>
                <a:gd name="connsiteX211" fmla="*/ 1905 w 1597342"/>
                <a:gd name="connsiteY211" fmla="*/ 1206818 h 2324099"/>
                <a:gd name="connsiteX212" fmla="*/ 1905 w 1597342"/>
                <a:gd name="connsiteY212" fmla="*/ 1200150 h 2324099"/>
                <a:gd name="connsiteX213" fmla="*/ 147638 w 1597342"/>
                <a:gd name="connsiteY213" fmla="*/ 1200150 h 2324099"/>
                <a:gd name="connsiteX214" fmla="*/ 148590 w 1597342"/>
                <a:gd name="connsiteY214" fmla="*/ 1201103 h 2324099"/>
                <a:gd name="connsiteX215" fmla="*/ 392430 w 1597342"/>
                <a:gd name="connsiteY215" fmla="*/ 1438275 h 2324099"/>
                <a:gd name="connsiteX216" fmla="*/ 388620 w 1597342"/>
                <a:gd name="connsiteY216" fmla="*/ 1443037 h 2324099"/>
                <a:gd name="connsiteX217" fmla="*/ 435292 w 1597342"/>
                <a:gd name="connsiteY217" fmla="*/ 1416368 h 2324099"/>
                <a:gd name="connsiteX218" fmla="*/ 146685 w 1597342"/>
                <a:gd name="connsiteY218" fmla="*/ 1127760 h 2324099"/>
                <a:gd name="connsiteX219" fmla="*/ 24765 w 1597342"/>
                <a:gd name="connsiteY219" fmla="*/ 1127760 h 2324099"/>
                <a:gd name="connsiteX220" fmla="*/ 21908 w 1597342"/>
                <a:gd name="connsiteY220" fmla="*/ 1122045 h 2324099"/>
                <a:gd name="connsiteX221" fmla="*/ 148590 w 1597342"/>
                <a:gd name="connsiteY221" fmla="*/ 1122045 h 2324099"/>
                <a:gd name="connsiteX222" fmla="*/ 149542 w 1597342"/>
                <a:gd name="connsiteY222" fmla="*/ 1122045 h 2324099"/>
                <a:gd name="connsiteX223" fmla="*/ 150495 w 1597342"/>
                <a:gd name="connsiteY223" fmla="*/ 1122998 h 2324099"/>
                <a:gd name="connsiteX224" fmla="*/ 440055 w 1597342"/>
                <a:gd name="connsiteY224" fmla="*/ 1412558 h 2324099"/>
                <a:gd name="connsiteX225" fmla="*/ 435292 w 1597342"/>
                <a:gd name="connsiteY225" fmla="*/ 1416368 h 2324099"/>
                <a:gd name="connsiteX226" fmla="*/ 1483995 w 1597342"/>
                <a:gd name="connsiteY226" fmla="*/ 1392555 h 2324099"/>
                <a:gd name="connsiteX227" fmla="*/ 1416368 w 1597342"/>
                <a:gd name="connsiteY227" fmla="*/ 1392555 h 2324099"/>
                <a:gd name="connsiteX228" fmla="*/ 1415415 w 1597342"/>
                <a:gd name="connsiteY228" fmla="*/ 1391603 h 2324099"/>
                <a:gd name="connsiteX229" fmla="*/ 1158240 w 1597342"/>
                <a:gd name="connsiteY229" fmla="*/ 1134428 h 2324099"/>
                <a:gd name="connsiteX230" fmla="*/ 1163003 w 1597342"/>
                <a:gd name="connsiteY230" fmla="*/ 1129665 h 2324099"/>
                <a:gd name="connsiteX231" fmla="*/ 1419225 w 1597342"/>
                <a:gd name="connsiteY231" fmla="*/ 1385887 h 2324099"/>
                <a:gd name="connsiteX232" fmla="*/ 1483995 w 1597342"/>
                <a:gd name="connsiteY232" fmla="*/ 1385887 h 2324099"/>
                <a:gd name="connsiteX233" fmla="*/ 1483995 w 1597342"/>
                <a:gd name="connsiteY233" fmla="*/ 1392555 h 2324099"/>
                <a:gd name="connsiteX234" fmla="*/ 1533525 w 1597342"/>
                <a:gd name="connsiteY234" fmla="*/ 1345883 h 2324099"/>
                <a:gd name="connsiteX235" fmla="*/ 1447800 w 1597342"/>
                <a:gd name="connsiteY235" fmla="*/ 1343025 h 2324099"/>
                <a:gd name="connsiteX236" fmla="*/ 1446848 w 1597342"/>
                <a:gd name="connsiteY236" fmla="*/ 1343025 h 2324099"/>
                <a:gd name="connsiteX237" fmla="*/ 1445895 w 1597342"/>
                <a:gd name="connsiteY237" fmla="*/ 1342073 h 2324099"/>
                <a:gd name="connsiteX238" fmla="*/ 1156335 w 1597342"/>
                <a:gd name="connsiteY238" fmla="*/ 1052512 h 2324099"/>
                <a:gd name="connsiteX239" fmla="*/ 1161098 w 1597342"/>
                <a:gd name="connsiteY239" fmla="*/ 1047750 h 2324099"/>
                <a:gd name="connsiteX240" fmla="*/ 1449705 w 1597342"/>
                <a:gd name="connsiteY240" fmla="*/ 1336358 h 2324099"/>
                <a:gd name="connsiteX241" fmla="*/ 1571625 w 1597342"/>
                <a:gd name="connsiteY241" fmla="*/ 1336358 h 2324099"/>
                <a:gd name="connsiteX242" fmla="*/ 1574482 w 1597342"/>
                <a:gd name="connsiteY242" fmla="*/ 1342073 h 2324099"/>
                <a:gd name="connsiteX243" fmla="*/ 1533525 w 1597342"/>
                <a:gd name="connsiteY243" fmla="*/ 1345883 h 2324099"/>
                <a:gd name="connsiteX244" fmla="*/ 431483 w 1597342"/>
                <a:gd name="connsiteY244" fmla="*/ 1334453 h 2324099"/>
                <a:gd name="connsiteX245" fmla="*/ 175260 w 1597342"/>
                <a:gd name="connsiteY245" fmla="*/ 1078230 h 2324099"/>
                <a:gd name="connsiteX246" fmla="*/ 110490 w 1597342"/>
                <a:gd name="connsiteY246" fmla="*/ 1078230 h 2324099"/>
                <a:gd name="connsiteX247" fmla="*/ 110490 w 1597342"/>
                <a:gd name="connsiteY247" fmla="*/ 1072515 h 2324099"/>
                <a:gd name="connsiteX248" fmla="*/ 178117 w 1597342"/>
                <a:gd name="connsiteY248" fmla="*/ 1072515 h 2324099"/>
                <a:gd name="connsiteX249" fmla="*/ 179070 w 1597342"/>
                <a:gd name="connsiteY249" fmla="*/ 1073468 h 2324099"/>
                <a:gd name="connsiteX250" fmla="*/ 436245 w 1597342"/>
                <a:gd name="connsiteY250" fmla="*/ 1330643 h 2324099"/>
                <a:gd name="connsiteX251" fmla="*/ 431483 w 1597342"/>
                <a:gd name="connsiteY251" fmla="*/ 1334453 h 2324099"/>
                <a:gd name="connsiteX252" fmla="*/ 631507 w 1597342"/>
                <a:gd name="connsiteY252" fmla="*/ 1294448 h 2324099"/>
                <a:gd name="connsiteX253" fmla="*/ 627697 w 1597342"/>
                <a:gd name="connsiteY253" fmla="*/ 1288733 h 2324099"/>
                <a:gd name="connsiteX254" fmla="*/ 901065 w 1597342"/>
                <a:gd name="connsiteY254" fmla="*/ 1102043 h 2324099"/>
                <a:gd name="connsiteX255" fmla="*/ 575310 w 1597342"/>
                <a:gd name="connsiteY255" fmla="*/ 891540 h 2324099"/>
                <a:gd name="connsiteX256" fmla="*/ 60960 w 1597342"/>
                <a:gd name="connsiteY256" fmla="*/ 896303 h 2324099"/>
                <a:gd name="connsiteX257" fmla="*/ 60960 w 1597342"/>
                <a:gd name="connsiteY257" fmla="*/ 889635 h 2324099"/>
                <a:gd name="connsiteX258" fmla="*/ 577215 w 1597342"/>
                <a:gd name="connsiteY258" fmla="*/ 884873 h 2324099"/>
                <a:gd name="connsiteX259" fmla="*/ 578168 w 1597342"/>
                <a:gd name="connsiteY259" fmla="*/ 885825 h 2324099"/>
                <a:gd name="connsiteX260" fmla="*/ 913447 w 1597342"/>
                <a:gd name="connsiteY260" fmla="*/ 1102043 h 2324099"/>
                <a:gd name="connsiteX261" fmla="*/ 631507 w 1597342"/>
                <a:gd name="connsiteY261" fmla="*/ 1294448 h 2324099"/>
                <a:gd name="connsiteX262" fmla="*/ 1592580 w 1597342"/>
                <a:gd name="connsiteY262" fmla="*/ 1263968 h 2324099"/>
                <a:gd name="connsiteX263" fmla="*/ 1446848 w 1597342"/>
                <a:gd name="connsiteY263" fmla="*/ 1263968 h 2324099"/>
                <a:gd name="connsiteX264" fmla="*/ 1445895 w 1597342"/>
                <a:gd name="connsiteY264" fmla="*/ 1263015 h 2324099"/>
                <a:gd name="connsiteX265" fmla="*/ 1202055 w 1597342"/>
                <a:gd name="connsiteY265" fmla="*/ 1025843 h 2324099"/>
                <a:gd name="connsiteX266" fmla="*/ 1206818 w 1597342"/>
                <a:gd name="connsiteY266" fmla="*/ 1021080 h 2324099"/>
                <a:gd name="connsiteX267" fmla="*/ 1449705 w 1597342"/>
                <a:gd name="connsiteY267" fmla="*/ 1257300 h 2324099"/>
                <a:gd name="connsiteX268" fmla="*/ 1593532 w 1597342"/>
                <a:gd name="connsiteY268" fmla="*/ 1257300 h 2324099"/>
                <a:gd name="connsiteX269" fmla="*/ 1593532 w 1597342"/>
                <a:gd name="connsiteY269" fmla="*/ 1263968 h 2324099"/>
                <a:gd name="connsiteX270" fmla="*/ 493395 w 1597342"/>
                <a:gd name="connsiteY270" fmla="*/ 1256348 h 2324099"/>
                <a:gd name="connsiteX271" fmla="*/ 331470 w 1597342"/>
                <a:gd name="connsiteY271" fmla="*/ 1140143 h 2324099"/>
                <a:gd name="connsiteX272" fmla="*/ 531495 w 1597342"/>
                <a:gd name="connsiteY272" fmla="*/ 1055370 h 2324099"/>
                <a:gd name="connsiteX273" fmla="*/ 534353 w 1597342"/>
                <a:gd name="connsiteY273" fmla="*/ 1061085 h 2324099"/>
                <a:gd name="connsiteX274" fmla="*/ 344805 w 1597342"/>
                <a:gd name="connsiteY274" fmla="*/ 1141095 h 2324099"/>
                <a:gd name="connsiteX275" fmla="*/ 494347 w 1597342"/>
                <a:gd name="connsiteY275" fmla="*/ 1248728 h 2324099"/>
                <a:gd name="connsiteX276" fmla="*/ 760095 w 1597342"/>
                <a:gd name="connsiteY276" fmla="*/ 1097280 h 2324099"/>
                <a:gd name="connsiteX277" fmla="*/ 536257 w 1597342"/>
                <a:gd name="connsiteY277" fmla="*/ 949643 h 2324099"/>
                <a:gd name="connsiteX278" fmla="*/ 540068 w 1597342"/>
                <a:gd name="connsiteY278" fmla="*/ 943928 h 2324099"/>
                <a:gd name="connsiteX279" fmla="*/ 773430 w 1597342"/>
                <a:gd name="connsiteY279" fmla="*/ 1097280 h 2324099"/>
                <a:gd name="connsiteX280" fmla="*/ 493395 w 1597342"/>
                <a:gd name="connsiteY280" fmla="*/ 1256348 h 2324099"/>
                <a:gd name="connsiteX281" fmla="*/ 1558290 w 1597342"/>
                <a:gd name="connsiteY281" fmla="*/ 1221105 h 2324099"/>
                <a:gd name="connsiteX282" fmla="*/ 1481138 w 1597342"/>
                <a:gd name="connsiteY282" fmla="*/ 1218248 h 2324099"/>
                <a:gd name="connsiteX283" fmla="*/ 1480185 w 1597342"/>
                <a:gd name="connsiteY283" fmla="*/ 1218248 h 2324099"/>
                <a:gd name="connsiteX284" fmla="*/ 1479232 w 1597342"/>
                <a:gd name="connsiteY284" fmla="*/ 1217295 h 2324099"/>
                <a:gd name="connsiteX285" fmla="*/ 1137285 w 1597342"/>
                <a:gd name="connsiteY285" fmla="*/ 887730 h 2324099"/>
                <a:gd name="connsiteX286" fmla="*/ 1142048 w 1597342"/>
                <a:gd name="connsiteY286" fmla="*/ 882968 h 2324099"/>
                <a:gd name="connsiteX287" fmla="*/ 1483995 w 1597342"/>
                <a:gd name="connsiteY287" fmla="*/ 1211580 h 2324099"/>
                <a:gd name="connsiteX288" fmla="*/ 1592580 w 1597342"/>
                <a:gd name="connsiteY288" fmla="*/ 1212533 h 2324099"/>
                <a:gd name="connsiteX289" fmla="*/ 1597343 w 1597342"/>
                <a:gd name="connsiteY289" fmla="*/ 1217295 h 2324099"/>
                <a:gd name="connsiteX290" fmla="*/ 1558290 w 1597342"/>
                <a:gd name="connsiteY290" fmla="*/ 1221105 h 2324099"/>
                <a:gd name="connsiteX291" fmla="*/ 1548765 w 1597342"/>
                <a:gd name="connsiteY291" fmla="*/ 1171575 h 2324099"/>
                <a:gd name="connsiteX292" fmla="*/ 1480185 w 1597342"/>
                <a:gd name="connsiteY292" fmla="*/ 1171575 h 2324099"/>
                <a:gd name="connsiteX293" fmla="*/ 1235393 w 1597342"/>
                <a:gd name="connsiteY293" fmla="*/ 920115 h 2324099"/>
                <a:gd name="connsiteX294" fmla="*/ 1240155 w 1597342"/>
                <a:gd name="connsiteY294" fmla="*/ 915353 h 2324099"/>
                <a:gd name="connsiteX295" fmla="*/ 1483043 w 1597342"/>
                <a:gd name="connsiteY295" fmla="*/ 1164908 h 2324099"/>
                <a:gd name="connsiteX296" fmla="*/ 1548765 w 1597342"/>
                <a:gd name="connsiteY296" fmla="*/ 1164908 h 2324099"/>
                <a:gd name="connsiteX297" fmla="*/ 1548765 w 1597342"/>
                <a:gd name="connsiteY297" fmla="*/ 1171575 h 2324099"/>
                <a:gd name="connsiteX298" fmla="*/ 901065 w 1597342"/>
                <a:gd name="connsiteY298" fmla="*/ 1022032 h 2324099"/>
                <a:gd name="connsiteX299" fmla="*/ 585788 w 1597342"/>
                <a:gd name="connsiteY299" fmla="*/ 827723 h 2324099"/>
                <a:gd name="connsiteX300" fmla="*/ 339090 w 1597342"/>
                <a:gd name="connsiteY300" fmla="*/ 829628 h 2324099"/>
                <a:gd name="connsiteX301" fmla="*/ 87630 w 1597342"/>
                <a:gd name="connsiteY301" fmla="*/ 825818 h 2324099"/>
                <a:gd name="connsiteX302" fmla="*/ 86678 w 1597342"/>
                <a:gd name="connsiteY302" fmla="*/ 823912 h 2324099"/>
                <a:gd name="connsiteX303" fmla="*/ 88583 w 1597342"/>
                <a:gd name="connsiteY303" fmla="*/ 822007 h 2324099"/>
                <a:gd name="connsiteX304" fmla="*/ 90488 w 1597342"/>
                <a:gd name="connsiteY304" fmla="*/ 823912 h 2324099"/>
                <a:gd name="connsiteX305" fmla="*/ 90488 w 1597342"/>
                <a:gd name="connsiteY305" fmla="*/ 823912 h 2324099"/>
                <a:gd name="connsiteX306" fmla="*/ 91440 w 1597342"/>
                <a:gd name="connsiteY306" fmla="*/ 821055 h 2324099"/>
                <a:gd name="connsiteX307" fmla="*/ 585788 w 1597342"/>
                <a:gd name="connsiteY307" fmla="*/ 821055 h 2324099"/>
                <a:gd name="connsiteX308" fmla="*/ 586740 w 1597342"/>
                <a:gd name="connsiteY308" fmla="*/ 821055 h 2324099"/>
                <a:gd name="connsiteX309" fmla="*/ 903922 w 1597342"/>
                <a:gd name="connsiteY309" fmla="*/ 1016318 h 2324099"/>
                <a:gd name="connsiteX310" fmla="*/ 901065 w 1597342"/>
                <a:gd name="connsiteY310" fmla="*/ 1022032 h 2324099"/>
                <a:gd name="connsiteX311" fmla="*/ 500063 w 1597342"/>
                <a:gd name="connsiteY311" fmla="*/ 999173 h 2324099"/>
                <a:gd name="connsiteX312" fmla="*/ 484822 w 1597342"/>
                <a:gd name="connsiteY312" fmla="*/ 999173 h 2324099"/>
                <a:gd name="connsiteX313" fmla="*/ 112395 w 1597342"/>
                <a:gd name="connsiteY313" fmla="*/ 998220 h 2324099"/>
                <a:gd name="connsiteX314" fmla="*/ 107633 w 1597342"/>
                <a:gd name="connsiteY314" fmla="*/ 993457 h 2324099"/>
                <a:gd name="connsiteX315" fmla="*/ 468630 w 1597342"/>
                <a:gd name="connsiteY315" fmla="*/ 992505 h 2324099"/>
                <a:gd name="connsiteX316" fmla="*/ 381000 w 1597342"/>
                <a:gd name="connsiteY316" fmla="*/ 950595 h 2324099"/>
                <a:gd name="connsiteX317" fmla="*/ 181928 w 1597342"/>
                <a:gd name="connsiteY317" fmla="*/ 950595 h 2324099"/>
                <a:gd name="connsiteX318" fmla="*/ 181928 w 1597342"/>
                <a:gd name="connsiteY318" fmla="*/ 943928 h 2324099"/>
                <a:gd name="connsiteX319" fmla="*/ 381953 w 1597342"/>
                <a:gd name="connsiteY319" fmla="*/ 943928 h 2324099"/>
                <a:gd name="connsiteX320" fmla="*/ 500063 w 1597342"/>
                <a:gd name="connsiteY320" fmla="*/ 999173 h 2324099"/>
                <a:gd name="connsiteX321" fmla="*/ 1360170 w 1597342"/>
                <a:gd name="connsiteY321" fmla="*/ 980123 h 2324099"/>
                <a:gd name="connsiteX322" fmla="*/ 1135380 w 1597342"/>
                <a:gd name="connsiteY322" fmla="*/ 748665 h 2324099"/>
                <a:gd name="connsiteX323" fmla="*/ 1135380 w 1597342"/>
                <a:gd name="connsiteY323" fmla="*/ 623887 h 2324099"/>
                <a:gd name="connsiteX324" fmla="*/ 1018222 w 1597342"/>
                <a:gd name="connsiteY324" fmla="*/ 513398 h 2324099"/>
                <a:gd name="connsiteX325" fmla="*/ 1022985 w 1597342"/>
                <a:gd name="connsiteY325" fmla="*/ 508635 h 2324099"/>
                <a:gd name="connsiteX326" fmla="*/ 1143000 w 1597342"/>
                <a:gd name="connsiteY326" fmla="*/ 621982 h 2324099"/>
                <a:gd name="connsiteX327" fmla="*/ 1143000 w 1597342"/>
                <a:gd name="connsiteY327" fmla="*/ 746760 h 2324099"/>
                <a:gd name="connsiteX328" fmla="*/ 1365885 w 1597342"/>
                <a:gd name="connsiteY328" fmla="*/ 976312 h 2324099"/>
                <a:gd name="connsiteX329" fmla="*/ 1360170 w 1597342"/>
                <a:gd name="connsiteY329" fmla="*/ 980123 h 2324099"/>
                <a:gd name="connsiteX330" fmla="*/ 885825 w 1597342"/>
                <a:gd name="connsiteY330" fmla="*/ 934403 h 2324099"/>
                <a:gd name="connsiteX331" fmla="*/ 600075 w 1597342"/>
                <a:gd name="connsiteY331" fmla="*/ 764857 h 2324099"/>
                <a:gd name="connsiteX332" fmla="*/ 120015 w 1597342"/>
                <a:gd name="connsiteY332" fmla="*/ 779145 h 2324099"/>
                <a:gd name="connsiteX333" fmla="*/ 120015 w 1597342"/>
                <a:gd name="connsiteY333" fmla="*/ 772478 h 2324099"/>
                <a:gd name="connsiteX334" fmla="*/ 601980 w 1597342"/>
                <a:gd name="connsiteY334" fmla="*/ 758190 h 2324099"/>
                <a:gd name="connsiteX335" fmla="*/ 889635 w 1597342"/>
                <a:gd name="connsiteY335" fmla="*/ 928687 h 2324099"/>
                <a:gd name="connsiteX336" fmla="*/ 885825 w 1597342"/>
                <a:gd name="connsiteY336" fmla="*/ 934403 h 2324099"/>
                <a:gd name="connsiteX337" fmla="*/ 1301115 w 1597342"/>
                <a:gd name="connsiteY337" fmla="*/ 887730 h 2324099"/>
                <a:gd name="connsiteX338" fmla="*/ 1155382 w 1597342"/>
                <a:gd name="connsiteY338" fmla="*/ 741998 h 2324099"/>
                <a:gd name="connsiteX339" fmla="*/ 1155382 w 1597342"/>
                <a:gd name="connsiteY339" fmla="*/ 603885 h 2324099"/>
                <a:gd name="connsiteX340" fmla="*/ 1017270 w 1597342"/>
                <a:gd name="connsiteY340" fmla="*/ 453390 h 2324099"/>
                <a:gd name="connsiteX341" fmla="*/ 1022032 w 1597342"/>
                <a:gd name="connsiteY341" fmla="*/ 448628 h 2324099"/>
                <a:gd name="connsiteX342" fmla="*/ 1161098 w 1597342"/>
                <a:gd name="connsiteY342" fmla="*/ 601028 h 2324099"/>
                <a:gd name="connsiteX343" fmla="*/ 1161098 w 1597342"/>
                <a:gd name="connsiteY343" fmla="*/ 739140 h 2324099"/>
                <a:gd name="connsiteX344" fmla="*/ 1304925 w 1597342"/>
                <a:gd name="connsiteY344" fmla="*/ 882968 h 2324099"/>
                <a:gd name="connsiteX345" fmla="*/ 1301115 w 1597342"/>
                <a:gd name="connsiteY345" fmla="*/ 887730 h 2324099"/>
                <a:gd name="connsiteX346" fmla="*/ 863918 w 1597342"/>
                <a:gd name="connsiteY346" fmla="*/ 877253 h 2324099"/>
                <a:gd name="connsiteX347" fmla="*/ 624840 w 1597342"/>
                <a:gd name="connsiteY347" fmla="*/ 736282 h 2324099"/>
                <a:gd name="connsiteX348" fmla="*/ 120015 w 1597342"/>
                <a:gd name="connsiteY348" fmla="*/ 736282 h 2324099"/>
                <a:gd name="connsiteX349" fmla="*/ 120015 w 1597342"/>
                <a:gd name="connsiteY349" fmla="*/ 729615 h 2324099"/>
                <a:gd name="connsiteX350" fmla="*/ 626745 w 1597342"/>
                <a:gd name="connsiteY350" fmla="*/ 729615 h 2324099"/>
                <a:gd name="connsiteX351" fmla="*/ 627697 w 1597342"/>
                <a:gd name="connsiteY351" fmla="*/ 729615 h 2324099"/>
                <a:gd name="connsiteX352" fmla="*/ 864870 w 1597342"/>
                <a:gd name="connsiteY352" fmla="*/ 870585 h 2324099"/>
                <a:gd name="connsiteX353" fmla="*/ 863918 w 1597342"/>
                <a:gd name="connsiteY353" fmla="*/ 872490 h 2324099"/>
                <a:gd name="connsiteX354" fmla="*/ 863918 w 1597342"/>
                <a:gd name="connsiteY354" fmla="*/ 877253 h 2324099"/>
                <a:gd name="connsiteX355" fmla="*/ 1337310 w 1597342"/>
                <a:gd name="connsiteY355" fmla="*/ 856298 h 2324099"/>
                <a:gd name="connsiteX356" fmla="*/ 1264920 w 1597342"/>
                <a:gd name="connsiteY356" fmla="*/ 777240 h 2324099"/>
                <a:gd name="connsiteX357" fmla="*/ 1269682 w 1597342"/>
                <a:gd name="connsiteY357" fmla="*/ 772478 h 2324099"/>
                <a:gd name="connsiteX358" fmla="*/ 1342073 w 1597342"/>
                <a:gd name="connsiteY358" fmla="*/ 851535 h 2324099"/>
                <a:gd name="connsiteX359" fmla="*/ 1337310 w 1597342"/>
                <a:gd name="connsiteY359" fmla="*/ 856298 h 2324099"/>
                <a:gd name="connsiteX360" fmla="*/ 1338263 w 1597342"/>
                <a:gd name="connsiteY360" fmla="*/ 778193 h 2324099"/>
                <a:gd name="connsiteX361" fmla="*/ 1265873 w 1597342"/>
                <a:gd name="connsiteY361" fmla="*/ 712470 h 2324099"/>
                <a:gd name="connsiteX362" fmla="*/ 1270635 w 1597342"/>
                <a:gd name="connsiteY362" fmla="*/ 707707 h 2324099"/>
                <a:gd name="connsiteX363" fmla="*/ 1343025 w 1597342"/>
                <a:gd name="connsiteY363" fmla="*/ 773430 h 2324099"/>
                <a:gd name="connsiteX364" fmla="*/ 1338263 w 1597342"/>
                <a:gd name="connsiteY364" fmla="*/ 778193 h 2324099"/>
                <a:gd name="connsiteX365" fmla="*/ 1338263 w 1597342"/>
                <a:gd name="connsiteY365" fmla="*/ 712470 h 2324099"/>
                <a:gd name="connsiteX366" fmla="*/ 1265873 w 1597342"/>
                <a:gd name="connsiteY366" fmla="*/ 653415 h 2324099"/>
                <a:gd name="connsiteX367" fmla="*/ 1269682 w 1597342"/>
                <a:gd name="connsiteY367" fmla="*/ 648653 h 2324099"/>
                <a:gd name="connsiteX368" fmla="*/ 1342073 w 1597342"/>
                <a:gd name="connsiteY368" fmla="*/ 707707 h 2324099"/>
                <a:gd name="connsiteX369" fmla="*/ 1338263 w 1597342"/>
                <a:gd name="connsiteY369" fmla="*/ 712470 h 2324099"/>
                <a:gd name="connsiteX370" fmla="*/ 230505 w 1597342"/>
                <a:gd name="connsiteY370" fmla="*/ 653415 h 2324099"/>
                <a:gd name="connsiteX371" fmla="*/ 157163 w 1597342"/>
                <a:gd name="connsiteY371" fmla="*/ 614362 h 2324099"/>
                <a:gd name="connsiteX372" fmla="*/ 160020 w 1597342"/>
                <a:gd name="connsiteY372" fmla="*/ 608648 h 2324099"/>
                <a:gd name="connsiteX373" fmla="*/ 232410 w 1597342"/>
                <a:gd name="connsiteY373" fmla="*/ 646748 h 2324099"/>
                <a:gd name="connsiteX374" fmla="*/ 623888 w 1597342"/>
                <a:gd name="connsiteY374" fmla="*/ 637223 h 2324099"/>
                <a:gd name="connsiteX375" fmla="*/ 779145 w 1597342"/>
                <a:gd name="connsiteY375" fmla="*/ 467678 h 2324099"/>
                <a:gd name="connsiteX376" fmla="*/ 782003 w 1597342"/>
                <a:gd name="connsiteY376" fmla="*/ 473393 h 2324099"/>
                <a:gd name="connsiteX377" fmla="*/ 627697 w 1597342"/>
                <a:gd name="connsiteY377" fmla="*/ 642937 h 2324099"/>
                <a:gd name="connsiteX378" fmla="*/ 626745 w 1597342"/>
                <a:gd name="connsiteY378" fmla="*/ 643890 h 2324099"/>
                <a:gd name="connsiteX379" fmla="*/ 624840 w 1597342"/>
                <a:gd name="connsiteY379" fmla="*/ 643890 h 2324099"/>
                <a:gd name="connsiteX380" fmla="*/ 230505 w 1597342"/>
                <a:gd name="connsiteY380" fmla="*/ 653415 h 2324099"/>
                <a:gd name="connsiteX381" fmla="*/ 240030 w 1597342"/>
                <a:gd name="connsiteY381" fmla="*/ 623887 h 2324099"/>
                <a:gd name="connsiteX382" fmla="*/ 156210 w 1597342"/>
                <a:gd name="connsiteY382" fmla="*/ 535305 h 2324099"/>
                <a:gd name="connsiteX383" fmla="*/ 160972 w 1597342"/>
                <a:gd name="connsiteY383" fmla="*/ 530543 h 2324099"/>
                <a:gd name="connsiteX384" fmla="*/ 242888 w 1597342"/>
                <a:gd name="connsiteY384" fmla="*/ 617220 h 2324099"/>
                <a:gd name="connsiteX385" fmla="*/ 586740 w 1597342"/>
                <a:gd name="connsiteY385" fmla="*/ 607695 h 2324099"/>
                <a:gd name="connsiteX386" fmla="*/ 586740 w 1597342"/>
                <a:gd name="connsiteY386" fmla="*/ 614362 h 2324099"/>
                <a:gd name="connsiteX387" fmla="*/ 240030 w 1597342"/>
                <a:gd name="connsiteY387" fmla="*/ 623887 h 2324099"/>
                <a:gd name="connsiteX388" fmla="*/ 1301115 w 1597342"/>
                <a:gd name="connsiteY388" fmla="*/ 564832 h 2324099"/>
                <a:gd name="connsiteX389" fmla="*/ 1137285 w 1597342"/>
                <a:gd name="connsiteY389" fmla="*/ 407670 h 2324099"/>
                <a:gd name="connsiteX390" fmla="*/ 855345 w 1597342"/>
                <a:gd name="connsiteY390" fmla="*/ 407670 h 2324099"/>
                <a:gd name="connsiteX391" fmla="*/ 855345 w 1597342"/>
                <a:gd name="connsiteY391" fmla="*/ 401003 h 2324099"/>
                <a:gd name="connsiteX392" fmla="*/ 1140143 w 1597342"/>
                <a:gd name="connsiteY392" fmla="*/ 401003 h 2324099"/>
                <a:gd name="connsiteX393" fmla="*/ 1305878 w 1597342"/>
                <a:gd name="connsiteY393" fmla="*/ 560070 h 2324099"/>
                <a:gd name="connsiteX394" fmla="*/ 1301115 w 1597342"/>
                <a:gd name="connsiteY394" fmla="*/ 564832 h 2324099"/>
                <a:gd name="connsiteX395" fmla="*/ 139065 w 1597342"/>
                <a:gd name="connsiteY395" fmla="*/ 482918 h 2324099"/>
                <a:gd name="connsiteX396" fmla="*/ 138113 w 1597342"/>
                <a:gd name="connsiteY396" fmla="*/ 476250 h 2324099"/>
                <a:gd name="connsiteX397" fmla="*/ 419100 w 1597342"/>
                <a:gd name="connsiteY397" fmla="*/ 446723 h 2324099"/>
                <a:gd name="connsiteX398" fmla="*/ 575310 w 1597342"/>
                <a:gd name="connsiteY398" fmla="*/ 280987 h 2324099"/>
                <a:gd name="connsiteX399" fmla="*/ 510540 w 1597342"/>
                <a:gd name="connsiteY399" fmla="*/ 221932 h 2324099"/>
                <a:gd name="connsiteX400" fmla="*/ 515303 w 1597342"/>
                <a:gd name="connsiteY400" fmla="*/ 217170 h 2324099"/>
                <a:gd name="connsiteX401" fmla="*/ 580072 w 1597342"/>
                <a:gd name="connsiteY401" fmla="*/ 276225 h 2324099"/>
                <a:gd name="connsiteX402" fmla="*/ 589597 w 1597342"/>
                <a:gd name="connsiteY402" fmla="*/ 266700 h 2324099"/>
                <a:gd name="connsiteX403" fmla="*/ 673418 w 1597342"/>
                <a:gd name="connsiteY403" fmla="*/ 266700 h 2324099"/>
                <a:gd name="connsiteX404" fmla="*/ 537210 w 1597342"/>
                <a:gd name="connsiteY404" fmla="*/ 130492 h 2324099"/>
                <a:gd name="connsiteX405" fmla="*/ 268605 w 1597342"/>
                <a:gd name="connsiteY405" fmla="*/ 130492 h 2324099"/>
                <a:gd name="connsiteX406" fmla="*/ 268605 w 1597342"/>
                <a:gd name="connsiteY406" fmla="*/ 123825 h 2324099"/>
                <a:gd name="connsiteX407" fmla="*/ 540068 w 1597342"/>
                <a:gd name="connsiteY407" fmla="*/ 123825 h 2324099"/>
                <a:gd name="connsiteX408" fmla="*/ 541020 w 1597342"/>
                <a:gd name="connsiteY408" fmla="*/ 124777 h 2324099"/>
                <a:gd name="connsiteX409" fmla="*/ 681990 w 1597342"/>
                <a:gd name="connsiteY409" fmla="*/ 265748 h 2324099"/>
                <a:gd name="connsiteX410" fmla="*/ 728663 w 1597342"/>
                <a:gd name="connsiteY410" fmla="*/ 265748 h 2324099"/>
                <a:gd name="connsiteX411" fmla="*/ 714375 w 1597342"/>
                <a:gd name="connsiteY411" fmla="*/ 280987 h 2324099"/>
                <a:gd name="connsiteX412" fmla="*/ 1189673 w 1597342"/>
                <a:gd name="connsiteY412" fmla="*/ 280987 h 2324099"/>
                <a:gd name="connsiteX413" fmla="*/ 1189673 w 1597342"/>
                <a:gd name="connsiteY413" fmla="*/ 287655 h 2324099"/>
                <a:gd name="connsiteX414" fmla="*/ 708660 w 1597342"/>
                <a:gd name="connsiteY414" fmla="*/ 287655 h 2324099"/>
                <a:gd name="connsiteX415" fmla="*/ 656272 w 1597342"/>
                <a:gd name="connsiteY415" fmla="*/ 346710 h 2324099"/>
                <a:gd name="connsiteX416" fmla="*/ 663893 w 1597342"/>
                <a:gd name="connsiteY416" fmla="*/ 353378 h 2324099"/>
                <a:gd name="connsiteX417" fmla="*/ 1203007 w 1597342"/>
                <a:gd name="connsiteY417" fmla="*/ 353378 h 2324099"/>
                <a:gd name="connsiteX418" fmla="*/ 1203007 w 1597342"/>
                <a:gd name="connsiteY418" fmla="*/ 360045 h 2324099"/>
                <a:gd name="connsiteX419" fmla="*/ 661988 w 1597342"/>
                <a:gd name="connsiteY419" fmla="*/ 360045 h 2324099"/>
                <a:gd name="connsiteX420" fmla="*/ 652463 w 1597342"/>
                <a:gd name="connsiteY420" fmla="*/ 351473 h 2324099"/>
                <a:gd name="connsiteX421" fmla="*/ 540068 w 1597342"/>
                <a:gd name="connsiteY421" fmla="*/ 481965 h 2324099"/>
                <a:gd name="connsiteX422" fmla="*/ 535305 w 1597342"/>
                <a:gd name="connsiteY422" fmla="*/ 477203 h 2324099"/>
                <a:gd name="connsiteX423" fmla="*/ 648653 w 1597342"/>
                <a:gd name="connsiteY423" fmla="*/ 348615 h 2324099"/>
                <a:gd name="connsiteX424" fmla="*/ 580072 w 1597342"/>
                <a:gd name="connsiteY424" fmla="*/ 286703 h 2324099"/>
                <a:gd name="connsiteX425" fmla="*/ 422910 w 1597342"/>
                <a:gd name="connsiteY425" fmla="*/ 453390 h 2324099"/>
                <a:gd name="connsiteX426" fmla="*/ 139065 w 1597342"/>
                <a:gd name="connsiteY426" fmla="*/ 482918 h 2324099"/>
                <a:gd name="connsiteX427" fmla="*/ 584835 w 1597342"/>
                <a:gd name="connsiteY427" fmla="*/ 281940 h 2324099"/>
                <a:gd name="connsiteX428" fmla="*/ 653415 w 1597342"/>
                <a:gd name="connsiteY428" fmla="*/ 343853 h 2324099"/>
                <a:gd name="connsiteX429" fmla="*/ 701040 w 1597342"/>
                <a:gd name="connsiteY429" fmla="*/ 289560 h 2324099"/>
                <a:gd name="connsiteX430" fmla="*/ 696278 w 1597342"/>
                <a:gd name="connsiteY430" fmla="*/ 289560 h 2324099"/>
                <a:gd name="connsiteX431" fmla="*/ 681038 w 1597342"/>
                <a:gd name="connsiteY431" fmla="*/ 274320 h 2324099"/>
                <a:gd name="connsiteX432" fmla="*/ 593407 w 1597342"/>
                <a:gd name="connsiteY432" fmla="*/ 274320 h 2324099"/>
                <a:gd name="connsiteX433" fmla="*/ 584835 w 1597342"/>
                <a:gd name="connsiteY433" fmla="*/ 281940 h 2324099"/>
                <a:gd name="connsiteX434" fmla="*/ 699135 w 1597342"/>
                <a:gd name="connsiteY434" fmla="*/ 282893 h 2324099"/>
                <a:gd name="connsiteX435" fmla="*/ 707707 w 1597342"/>
                <a:gd name="connsiteY435" fmla="*/ 282893 h 2324099"/>
                <a:gd name="connsiteX436" fmla="*/ 715328 w 1597342"/>
                <a:gd name="connsiteY436" fmla="*/ 273368 h 2324099"/>
                <a:gd name="connsiteX437" fmla="*/ 689610 w 1597342"/>
                <a:gd name="connsiteY437" fmla="*/ 273368 h 2324099"/>
                <a:gd name="connsiteX438" fmla="*/ 699135 w 1597342"/>
                <a:gd name="connsiteY438" fmla="*/ 282893 h 2324099"/>
                <a:gd name="connsiteX439" fmla="*/ 120015 w 1597342"/>
                <a:gd name="connsiteY439" fmla="*/ 424815 h 2324099"/>
                <a:gd name="connsiteX440" fmla="*/ 119063 w 1597342"/>
                <a:gd name="connsiteY440" fmla="*/ 418148 h 2324099"/>
                <a:gd name="connsiteX441" fmla="*/ 336233 w 1597342"/>
                <a:gd name="connsiteY441" fmla="*/ 374332 h 2324099"/>
                <a:gd name="connsiteX442" fmla="*/ 452438 w 1597342"/>
                <a:gd name="connsiteY442" fmla="*/ 215265 h 2324099"/>
                <a:gd name="connsiteX443" fmla="*/ 458153 w 1597342"/>
                <a:gd name="connsiteY443" fmla="*/ 219075 h 2324099"/>
                <a:gd name="connsiteX444" fmla="*/ 340995 w 1597342"/>
                <a:gd name="connsiteY444" fmla="*/ 381000 h 2324099"/>
                <a:gd name="connsiteX445" fmla="*/ 340042 w 1597342"/>
                <a:gd name="connsiteY445" fmla="*/ 381000 h 2324099"/>
                <a:gd name="connsiteX446" fmla="*/ 120015 w 1597342"/>
                <a:gd name="connsiteY446" fmla="*/ 424815 h 2324099"/>
                <a:gd name="connsiteX447" fmla="*/ 110490 w 1597342"/>
                <a:gd name="connsiteY447" fmla="*/ 381000 h 2324099"/>
                <a:gd name="connsiteX448" fmla="*/ 109538 w 1597342"/>
                <a:gd name="connsiteY448" fmla="*/ 374332 h 2324099"/>
                <a:gd name="connsiteX449" fmla="*/ 307658 w 1597342"/>
                <a:gd name="connsiteY449" fmla="*/ 340043 h 2324099"/>
                <a:gd name="connsiteX450" fmla="*/ 418147 w 1597342"/>
                <a:gd name="connsiteY450" fmla="*/ 201930 h 2324099"/>
                <a:gd name="connsiteX451" fmla="*/ 424815 w 1597342"/>
                <a:gd name="connsiteY451" fmla="*/ 201930 h 2324099"/>
                <a:gd name="connsiteX452" fmla="*/ 312420 w 1597342"/>
                <a:gd name="connsiteY452" fmla="*/ 344805 h 2324099"/>
                <a:gd name="connsiteX453" fmla="*/ 311467 w 1597342"/>
                <a:gd name="connsiteY453" fmla="*/ 345757 h 2324099"/>
                <a:gd name="connsiteX454" fmla="*/ 110490 w 1597342"/>
                <a:gd name="connsiteY454" fmla="*/ 381000 h 2324099"/>
                <a:gd name="connsiteX455" fmla="*/ 120015 w 1597342"/>
                <a:gd name="connsiteY455" fmla="*/ 321945 h 2324099"/>
                <a:gd name="connsiteX456" fmla="*/ 120015 w 1597342"/>
                <a:gd name="connsiteY456" fmla="*/ 315278 h 2324099"/>
                <a:gd name="connsiteX457" fmla="*/ 264795 w 1597342"/>
                <a:gd name="connsiteY457" fmla="*/ 305753 h 2324099"/>
                <a:gd name="connsiteX458" fmla="*/ 356235 w 1597342"/>
                <a:gd name="connsiteY458" fmla="*/ 200025 h 2324099"/>
                <a:gd name="connsiteX459" fmla="*/ 360997 w 1597342"/>
                <a:gd name="connsiteY459" fmla="*/ 204788 h 2324099"/>
                <a:gd name="connsiteX460" fmla="*/ 267653 w 1597342"/>
                <a:gd name="connsiteY460" fmla="*/ 312420 h 2324099"/>
                <a:gd name="connsiteX461" fmla="*/ 120015 w 1597342"/>
                <a:gd name="connsiteY461" fmla="*/ 321945 h 2324099"/>
                <a:gd name="connsiteX462" fmla="*/ 243840 w 1597342"/>
                <a:gd name="connsiteY462" fmla="*/ 271462 h 2324099"/>
                <a:gd name="connsiteX463" fmla="*/ 237172 w 1597342"/>
                <a:gd name="connsiteY463" fmla="*/ 270510 h 2324099"/>
                <a:gd name="connsiteX464" fmla="*/ 251460 w 1597342"/>
                <a:gd name="connsiteY464" fmla="*/ 202882 h 2324099"/>
                <a:gd name="connsiteX465" fmla="*/ 258128 w 1597342"/>
                <a:gd name="connsiteY465" fmla="*/ 203835 h 2324099"/>
                <a:gd name="connsiteX466" fmla="*/ 243840 w 1597342"/>
                <a:gd name="connsiteY466" fmla="*/ 271462 h 2324099"/>
                <a:gd name="connsiteX467" fmla="*/ 1158240 w 1597342"/>
                <a:gd name="connsiteY467" fmla="*/ 249555 h 2324099"/>
                <a:gd name="connsiteX468" fmla="*/ 728663 w 1597342"/>
                <a:gd name="connsiteY468" fmla="*/ 249555 h 2324099"/>
                <a:gd name="connsiteX469" fmla="*/ 596265 w 1597342"/>
                <a:gd name="connsiteY469" fmla="*/ 130492 h 2324099"/>
                <a:gd name="connsiteX470" fmla="*/ 601028 w 1597342"/>
                <a:gd name="connsiteY470" fmla="*/ 125730 h 2324099"/>
                <a:gd name="connsiteX471" fmla="*/ 731520 w 1597342"/>
                <a:gd name="connsiteY471" fmla="*/ 243840 h 2324099"/>
                <a:gd name="connsiteX472" fmla="*/ 1158240 w 1597342"/>
                <a:gd name="connsiteY472" fmla="*/ 243840 h 2324099"/>
                <a:gd name="connsiteX473" fmla="*/ 1158240 w 1597342"/>
                <a:gd name="connsiteY473" fmla="*/ 249555 h 2324099"/>
                <a:gd name="connsiteX474" fmla="*/ 1138238 w 1597342"/>
                <a:gd name="connsiteY474" fmla="*/ 210502 h 2324099"/>
                <a:gd name="connsiteX475" fmla="*/ 748665 w 1597342"/>
                <a:gd name="connsiteY475" fmla="*/ 210502 h 2324099"/>
                <a:gd name="connsiteX476" fmla="*/ 661988 w 1597342"/>
                <a:gd name="connsiteY476" fmla="*/ 110490 h 2324099"/>
                <a:gd name="connsiteX477" fmla="*/ 666750 w 1597342"/>
                <a:gd name="connsiteY477" fmla="*/ 105727 h 2324099"/>
                <a:gd name="connsiteX478" fmla="*/ 751522 w 1597342"/>
                <a:gd name="connsiteY478" fmla="*/ 202882 h 2324099"/>
                <a:gd name="connsiteX479" fmla="*/ 1138238 w 1597342"/>
                <a:gd name="connsiteY479" fmla="*/ 202882 h 2324099"/>
                <a:gd name="connsiteX480" fmla="*/ 1138238 w 1597342"/>
                <a:gd name="connsiteY480" fmla="*/ 210502 h 2324099"/>
                <a:gd name="connsiteX481" fmla="*/ 1119188 w 1597342"/>
                <a:gd name="connsiteY481" fmla="*/ 131445 h 2324099"/>
                <a:gd name="connsiteX482" fmla="*/ 814388 w 1597342"/>
                <a:gd name="connsiteY482" fmla="*/ 131445 h 2324099"/>
                <a:gd name="connsiteX483" fmla="*/ 813435 w 1597342"/>
                <a:gd name="connsiteY483" fmla="*/ 130492 h 2324099"/>
                <a:gd name="connsiteX484" fmla="*/ 696278 w 1597342"/>
                <a:gd name="connsiteY484" fmla="*/ 0 h 2324099"/>
                <a:gd name="connsiteX485" fmla="*/ 941070 w 1597342"/>
                <a:gd name="connsiteY485" fmla="*/ 0 h 2324099"/>
                <a:gd name="connsiteX486" fmla="*/ 941070 w 1597342"/>
                <a:gd name="connsiteY486" fmla="*/ 6667 h 2324099"/>
                <a:gd name="connsiteX487" fmla="*/ 711518 w 1597342"/>
                <a:gd name="connsiteY487" fmla="*/ 6667 h 2324099"/>
                <a:gd name="connsiteX488" fmla="*/ 817245 w 1597342"/>
                <a:gd name="connsiteY488" fmla="*/ 124777 h 2324099"/>
                <a:gd name="connsiteX489" fmla="*/ 1118235 w 1597342"/>
                <a:gd name="connsiteY489" fmla="*/ 124777 h 2324099"/>
                <a:gd name="connsiteX490" fmla="*/ 1118235 w 1597342"/>
                <a:gd name="connsiteY490" fmla="*/ 131445 h 232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</a:cxnLst>
              <a:rect l="l" t="t" r="r" b="b"/>
              <a:pathLst>
                <a:path w="1597342" h="2324099">
                  <a:moveTo>
                    <a:pt x="763905" y="2324100"/>
                  </a:moveTo>
                  <a:lnTo>
                    <a:pt x="679132" y="2226945"/>
                  </a:lnTo>
                  <a:lnTo>
                    <a:pt x="292417" y="2226945"/>
                  </a:lnTo>
                  <a:lnTo>
                    <a:pt x="292417" y="2220278"/>
                  </a:lnTo>
                  <a:lnTo>
                    <a:pt x="681990" y="2220278"/>
                  </a:lnTo>
                  <a:lnTo>
                    <a:pt x="768668" y="2320290"/>
                  </a:lnTo>
                  <a:lnTo>
                    <a:pt x="763905" y="2324100"/>
                  </a:lnTo>
                  <a:close/>
                  <a:moveTo>
                    <a:pt x="1240155" y="2264093"/>
                  </a:moveTo>
                  <a:lnTo>
                    <a:pt x="1235393" y="2259330"/>
                  </a:lnTo>
                  <a:lnTo>
                    <a:pt x="1328738" y="2151697"/>
                  </a:lnTo>
                  <a:lnTo>
                    <a:pt x="1476375" y="2142172"/>
                  </a:lnTo>
                  <a:lnTo>
                    <a:pt x="1476375" y="2148840"/>
                  </a:lnTo>
                  <a:lnTo>
                    <a:pt x="1331595" y="2158365"/>
                  </a:lnTo>
                  <a:lnTo>
                    <a:pt x="1240155" y="2264093"/>
                  </a:lnTo>
                  <a:close/>
                  <a:moveTo>
                    <a:pt x="1343025" y="2262188"/>
                  </a:moveTo>
                  <a:lnTo>
                    <a:pt x="1336357" y="2261235"/>
                  </a:lnTo>
                  <a:lnTo>
                    <a:pt x="1350645" y="2193608"/>
                  </a:lnTo>
                  <a:lnTo>
                    <a:pt x="1357313" y="2194560"/>
                  </a:lnTo>
                  <a:lnTo>
                    <a:pt x="1343025" y="2262188"/>
                  </a:lnTo>
                  <a:close/>
                  <a:moveTo>
                    <a:pt x="1178243" y="2262188"/>
                  </a:moveTo>
                  <a:lnTo>
                    <a:pt x="1171575" y="2262188"/>
                  </a:lnTo>
                  <a:cubicBezTo>
                    <a:pt x="1171575" y="2252663"/>
                    <a:pt x="1250632" y="2158365"/>
                    <a:pt x="1283970" y="2119313"/>
                  </a:cubicBezTo>
                  <a:lnTo>
                    <a:pt x="1284923" y="2118360"/>
                  </a:lnTo>
                  <a:lnTo>
                    <a:pt x="1485900" y="2084070"/>
                  </a:lnTo>
                  <a:lnTo>
                    <a:pt x="1486853" y="2090737"/>
                  </a:lnTo>
                  <a:lnTo>
                    <a:pt x="1288732" y="2125028"/>
                  </a:lnTo>
                  <a:cubicBezTo>
                    <a:pt x="1246823" y="2173605"/>
                    <a:pt x="1180148" y="2253615"/>
                    <a:pt x="1178243" y="2262188"/>
                  </a:cubicBezTo>
                  <a:close/>
                  <a:moveTo>
                    <a:pt x="1143000" y="2248853"/>
                  </a:moveTo>
                  <a:lnTo>
                    <a:pt x="1137285" y="2245043"/>
                  </a:lnTo>
                  <a:lnTo>
                    <a:pt x="1254443" y="2083118"/>
                  </a:lnTo>
                  <a:lnTo>
                    <a:pt x="1474470" y="2039303"/>
                  </a:lnTo>
                  <a:lnTo>
                    <a:pt x="1475423" y="2045970"/>
                  </a:lnTo>
                  <a:lnTo>
                    <a:pt x="1258253" y="2089785"/>
                  </a:lnTo>
                  <a:lnTo>
                    <a:pt x="1143000" y="2248853"/>
                  </a:lnTo>
                  <a:close/>
                  <a:moveTo>
                    <a:pt x="801053" y="2237422"/>
                  </a:moveTo>
                  <a:lnTo>
                    <a:pt x="670560" y="2119313"/>
                  </a:lnTo>
                  <a:lnTo>
                    <a:pt x="243840" y="2119313"/>
                  </a:lnTo>
                  <a:lnTo>
                    <a:pt x="243840" y="2112645"/>
                  </a:lnTo>
                  <a:lnTo>
                    <a:pt x="673418" y="2112645"/>
                  </a:lnTo>
                  <a:lnTo>
                    <a:pt x="805815" y="2231708"/>
                  </a:lnTo>
                  <a:lnTo>
                    <a:pt x="801053" y="2237422"/>
                  </a:lnTo>
                  <a:close/>
                  <a:moveTo>
                    <a:pt x="1005840" y="2197418"/>
                  </a:moveTo>
                  <a:lnTo>
                    <a:pt x="865822" y="2197418"/>
                  </a:lnTo>
                  <a:lnTo>
                    <a:pt x="1055370" y="1983105"/>
                  </a:lnTo>
                  <a:lnTo>
                    <a:pt x="1060132" y="1987868"/>
                  </a:lnTo>
                  <a:lnTo>
                    <a:pt x="880110" y="2191703"/>
                  </a:lnTo>
                  <a:lnTo>
                    <a:pt x="1002982" y="2191703"/>
                  </a:lnTo>
                  <a:lnTo>
                    <a:pt x="1173480" y="2011680"/>
                  </a:lnTo>
                  <a:lnTo>
                    <a:pt x="1174432" y="2011680"/>
                  </a:lnTo>
                  <a:lnTo>
                    <a:pt x="1456373" y="1982153"/>
                  </a:lnTo>
                  <a:lnTo>
                    <a:pt x="1457325" y="1988820"/>
                  </a:lnTo>
                  <a:lnTo>
                    <a:pt x="1176338" y="2018347"/>
                  </a:lnTo>
                  <a:lnTo>
                    <a:pt x="1005840" y="2197418"/>
                  </a:lnTo>
                  <a:close/>
                  <a:moveTo>
                    <a:pt x="740093" y="2063115"/>
                  </a:moveTo>
                  <a:lnTo>
                    <a:pt x="455295" y="2063115"/>
                  </a:lnTo>
                  <a:lnTo>
                    <a:pt x="289560" y="1904047"/>
                  </a:lnTo>
                  <a:lnTo>
                    <a:pt x="294322" y="1899285"/>
                  </a:lnTo>
                  <a:lnTo>
                    <a:pt x="458153" y="2056447"/>
                  </a:lnTo>
                  <a:lnTo>
                    <a:pt x="740093" y="2056447"/>
                  </a:lnTo>
                  <a:lnTo>
                    <a:pt x="740093" y="2063115"/>
                  </a:lnTo>
                  <a:close/>
                  <a:moveTo>
                    <a:pt x="784860" y="2048828"/>
                  </a:moveTo>
                  <a:lnTo>
                    <a:pt x="664845" y="1935480"/>
                  </a:lnTo>
                  <a:lnTo>
                    <a:pt x="664845" y="1810703"/>
                  </a:lnTo>
                  <a:lnTo>
                    <a:pt x="441960" y="1581150"/>
                  </a:lnTo>
                  <a:lnTo>
                    <a:pt x="446722" y="1576387"/>
                  </a:lnTo>
                  <a:lnTo>
                    <a:pt x="671513" y="1807845"/>
                  </a:lnTo>
                  <a:lnTo>
                    <a:pt x="671513" y="1932622"/>
                  </a:lnTo>
                  <a:lnTo>
                    <a:pt x="788670" y="2043112"/>
                  </a:lnTo>
                  <a:lnTo>
                    <a:pt x="784860" y="2048828"/>
                  </a:lnTo>
                  <a:close/>
                  <a:moveTo>
                    <a:pt x="643890" y="2015490"/>
                  </a:moveTo>
                  <a:lnTo>
                    <a:pt x="504825" y="1863090"/>
                  </a:lnTo>
                  <a:lnTo>
                    <a:pt x="504825" y="1724978"/>
                  </a:lnTo>
                  <a:lnTo>
                    <a:pt x="360997" y="1581150"/>
                  </a:lnTo>
                  <a:lnTo>
                    <a:pt x="365760" y="1576387"/>
                  </a:lnTo>
                  <a:lnTo>
                    <a:pt x="511493" y="1722120"/>
                  </a:lnTo>
                  <a:lnTo>
                    <a:pt x="511493" y="1860233"/>
                  </a:lnTo>
                  <a:lnTo>
                    <a:pt x="648653" y="2010728"/>
                  </a:lnTo>
                  <a:lnTo>
                    <a:pt x="643890" y="2015490"/>
                  </a:lnTo>
                  <a:close/>
                  <a:moveTo>
                    <a:pt x="816293" y="1997393"/>
                  </a:moveTo>
                  <a:lnTo>
                    <a:pt x="813435" y="1991678"/>
                  </a:lnTo>
                  <a:cubicBezTo>
                    <a:pt x="821055" y="1986915"/>
                    <a:pt x="909638" y="1887855"/>
                    <a:pt x="967740" y="1822133"/>
                  </a:cubicBezTo>
                  <a:lnTo>
                    <a:pt x="968693" y="1821180"/>
                  </a:lnTo>
                  <a:lnTo>
                    <a:pt x="970597" y="1821180"/>
                  </a:lnTo>
                  <a:lnTo>
                    <a:pt x="1364932" y="1811655"/>
                  </a:lnTo>
                  <a:lnTo>
                    <a:pt x="1438275" y="1850708"/>
                  </a:lnTo>
                  <a:lnTo>
                    <a:pt x="1435418" y="1856422"/>
                  </a:lnTo>
                  <a:lnTo>
                    <a:pt x="1363028" y="1818322"/>
                  </a:lnTo>
                  <a:lnTo>
                    <a:pt x="971550" y="1827847"/>
                  </a:lnTo>
                  <a:cubicBezTo>
                    <a:pt x="945832" y="1857375"/>
                    <a:pt x="825818" y="1992630"/>
                    <a:pt x="816293" y="1997393"/>
                  </a:cubicBezTo>
                  <a:close/>
                  <a:moveTo>
                    <a:pt x="1435418" y="1933575"/>
                  </a:moveTo>
                  <a:lnTo>
                    <a:pt x="1353503" y="1846897"/>
                  </a:lnTo>
                  <a:lnTo>
                    <a:pt x="1009650" y="1856422"/>
                  </a:lnTo>
                  <a:lnTo>
                    <a:pt x="1009650" y="1849755"/>
                  </a:lnTo>
                  <a:lnTo>
                    <a:pt x="1356360" y="1840230"/>
                  </a:lnTo>
                  <a:lnTo>
                    <a:pt x="1440180" y="1928812"/>
                  </a:lnTo>
                  <a:lnTo>
                    <a:pt x="1435418" y="1933575"/>
                  </a:lnTo>
                  <a:close/>
                  <a:moveTo>
                    <a:pt x="325755" y="1816418"/>
                  </a:moveTo>
                  <a:lnTo>
                    <a:pt x="253365" y="1757362"/>
                  </a:lnTo>
                  <a:lnTo>
                    <a:pt x="257175" y="1752600"/>
                  </a:lnTo>
                  <a:lnTo>
                    <a:pt x="329565" y="1811655"/>
                  </a:lnTo>
                  <a:lnTo>
                    <a:pt x="325755" y="1816418"/>
                  </a:lnTo>
                  <a:close/>
                  <a:moveTo>
                    <a:pt x="1475423" y="1798320"/>
                  </a:moveTo>
                  <a:lnTo>
                    <a:pt x="1363980" y="1754505"/>
                  </a:lnTo>
                  <a:lnTo>
                    <a:pt x="955357" y="1773555"/>
                  </a:lnTo>
                  <a:lnTo>
                    <a:pt x="551497" y="1540193"/>
                  </a:lnTo>
                  <a:lnTo>
                    <a:pt x="421958" y="1540193"/>
                  </a:lnTo>
                  <a:lnTo>
                    <a:pt x="459105" y="1576387"/>
                  </a:lnTo>
                  <a:lnTo>
                    <a:pt x="454342" y="1581150"/>
                  </a:lnTo>
                  <a:lnTo>
                    <a:pt x="411480" y="1540193"/>
                  </a:lnTo>
                  <a:lnTo>
                    <a:pt x="356235" y="1540193"/>
                  </a:lnTo>
                  <a:lnTo>
                    <a:pt x="359092" y="1543050"/>
                  </a:lnTo>
                  <a:lnTo>
                    <a:pt x="354330" y="1547812"/>
                  </a:lnTo>
                  <a:lnTo>
                    <a:pt x="346710" y="1540193"/>
                  </a:lnTo>
                  <a:lnTo>
                    <a:pt x="49530" y="1540193"/>
                  </a:lnTo>
                  <a:lnTo>
                    <a:pt x="49530" y="1533525"/>
                  </a:lnTo>
                  <a:lnTo>
                    <a:pt x="340042" y="1533525"/>
                  </a:lnTo>
                  <a:lnTo>
                    <a:pt x="111442" y="1298258"/>
                  </a:lnTo>
                  <a:lnTo>
                    <a:pt x="20955" y="1298258"/>
                  </a:lnTo>
                  <a:lnTo>
                    <a:pt x="20955" y="1291590"/>
                  </a:lnTo>
                  <a:lnTo>
                    <a:pt x="114300" y="1291590"/>
                  </a:lnTo>
                  <a:lnTo>
                    <a:pt x="349567" y="1532572"/>
                  </a:lnTo>
                  <a:lnTo>
                    <a:pt x="403860" y="1532572"/>
                  </a:lnTo>
                  <a:lnTo>
                    <a:pt x="113347" y="1253490"/>
                  </a:lnTo>
                  <a:cubicBezTo>
                    <a:pt x="63817" y="1250633"/>
                    <a:pt x="10478" y="1249680"/>
                    <a:pt x="4763" y="1252537"/>
                  </a:cubicBezTo>
                  <a:lnTo>
                    <a:pt x="0" y="1247775"/>
                  </a:lnTo>
                  <a:cubicBezTo>
                    <a:pt x="6667" y="1241108"/>
                    <a:pt x="81915" y="1244918"/>
                    <a:pt x="114300" y="1246823"/>
                  </a:cubicBezTo>
                  <a:lnTo>
                    <a:pt x="115253" y="1246823"/>
                  </a:lnTo>
                  <a:lnTo>
                    <a:pt x="116205" y="1247775"/>
                  </a:lnTo>
                  <a:lnTo>
                    <a:pt x="414338" y="1534478"/>
                  </a:lnTo>
                  <a:lnTo>
                    <a:pt x="552450" y="1534478"/>
                  </a:lnTo>
                  <a:lnTo>
                    <a:pt x="553403" y="1534478"/>
                  </a:lnTo>
                  <a:lnTo>
                    <a:pt x="956310" y="1767840"/>
                  </a:lnTo>
                  <a:lnTo>
                    <a:pt x="1364932" y="1748790"/>
                  </a:lnTo>
                  <a:lnTo>
                    <a:pt x="1477328" y="1792605"/>
                  </a:lnTo>
                  <a:lnTo>
                    <a:pt x="1475423" y="1798320"/>
                  </a:lnTo>
                  <a:close/>
                  <a:moveTo>
                    <a:pt x="325755" y="1757362"/>
                  </a:moveTo>
                  <a:lnTo>
                    <a:pt x="253365" y="1691640"/>
                  </a:lnTo>
                  <a:lnTo>
                    <a:pt x="258128" y="1686878"/>
                  </a:lnTo>
                  <a:lnTo>
                    <a:pt x="330517" y="1752600"/>
                  </a:lnTo>
                  <a:lnTo>
                    <a:pt x="325755" y="1757362"/>
                  </a:lnTo>
                  <a:close/>
                  <a:moveTo>
                    <a:pt x="1476375" y="1735455"/>
                  </a:moveTo>
                  <a:lnTo>
                    <a:pt x="969645" y="1735455"/>
                  </a:lnTo>
                  <a:lnTo>
                    <a:pt x="968693" y="1735455"/>
                  </a:lnTo>
                  <a:cubicBezTo>
                    <a:pt x="877253" y="1680210"/>
                    <a:pt x="739140" y="1597343"/>
                    <a:pt x="731520" y="1594485"/>
                  </a:cubicBezTo>
                  <a:lnTo>
                    <a:pt x="732472" y="1592580"/>
                  </a:lnTo>
                  <a:lnTo>
                    <a:pt x="732472" y="1588770"/>
                  </a:lnTo>
                  <a:cubicBezTo>
                    <a:pt x="737235" y="1588770"/>
                    <a:pt x="864870" y="1664970"/>
                    <a:pt x="971550" y="1729740"/>
                  </a:cubicBezTo>
                  <a:lnTo>
                    <a:pt x="1476375" y="1729740"/>
                  </a:lnTo>
                  <a:lnTo>
                    <a:pt x="1476375" y="1735455"/>
                  </a:lnTo>
                  <a:close/>
                  <a:moveTo>
                    <a:pt x="994410" y="1705928"/>
                  </a:moveTo>
                  <a:lnTo>
                    <a:pt x="706755" y="1535430"/>
                  </a:lnTo>
                  <a:lnTo>
                    <a:pt x="710565" y="1529715"/>
                  </a:lnTo>
                  <a:lnTo>
                    <a:pt x="996315" y="1699260"/>
                  </a:lnTo>
                  <a:lnTo>
                    <a:pt x="1476375" y="1684972"/>
                  </a:lnTo>
                  <a:lnTo>
                    <a:pt x="1476375" y="1691640"/>
                  </a:lnTo>
                  <a:lnTo>
                    <a:pt x="994410" y="1705928"/>
                  </a:lnTo>
                  <a:close/>
                  <a:moveTo>
                    <a:pt x="325755" y="1691640"/>
                  </a:moveTo>
                  <a:lnTo>
                    <a:pt x="253365" y="1612583"/>
                  </a:lnTo>
                  <a:lnTo>
                    <a:pt x="258128" y="1607820"/>
                  </a:lnTo>
                  <a:lnTo>
                    <a:pt x="330517" y="1686878"/>
                  </a:lnTo>
                  <a:lnTo>
                    <a:pt x="325755" y="1691640"/>
                  </a:lnTo>
                  <a:close/>
                  <a:moveTo>
                    <a:pt x="1008697" y="1643062"/>
                  </a:moveTo>
                  <a:lnTo>
                    <a:pt x="691515" y="1447800"/>
                  </a:lnTo>
                  <a:lnTo>
                    <a:pt x="695325" y="1442085"/>
                  </a:lnTo>
                  <a:lnTo>
                    <a:pt x="1010603" y="1636395"/>
                  </a:lnTo>
                  <a:cubicBezTo>
                    <a:pt x="1022032" y="1636395"/>
                    <a:pt x="1140143" y="1635443"/>
                    <a:pt x="1257300" y="1634490"/>
                  </a:cubicBezTo>
                  <a:cubicBezTo>
                    <a:pt x="1506855" y="1633537"/>
                    <a:pt x="1507807" y="1635443"/>
                    <a:pt x="1508760" y="1638300"/>
                  </a:cubicBezTo>
                  <a:lnTo>
                    <a:pt x="1509713" y="1640205"/>
                  </a:lnTo>
                  <a:lnTo>
                    <a:pt x="1507807" y="1642110"/>
                  </a:lnTo>
                  <a:lnTo>
                    <a:pt x="1505903" y="1640205"/>
                  </a:lnTo>
                  <a:lnTo>
                    <a:pt x="1505903" y="1640205"/>
                  </a:lnTo>
                  <a:lnTo>
                    <a:pt x="1505903" y="1640205"/>
                  </a:lnTo>
                  <a:lnTo>
                    <a:pt x="1504950" y="1643062"/>
                  </a:lnTo>
                  <a:cubicBezTo>
                    <a:pt x="1491615" y="1639253"/>
                    <a:pt x="1143000" y="1641158"/>
                    <a:pt x="1008697" y="1643062"/>
                  </a:cubicBezTo>
                  <a:lnTo>
                    <a:pt x="1008697" y="1643062"/>
                  </a:lnTo>
                  <a:close/>
                  <a:moveTo>
                    <a:pt x="1503045" y="1637347"/>
                  </a:moveTo>
                  <a:lnTo>
                    <a:pt x="1504950" y="1639253"/>
                  </a:lnTo>
                  <a:lnTo>
                    <a:pt x="1503045" y="1637347"/>
                  </a:lnTo>
                  <a:close/>
                  <a:moveTo>
                    <a:pt x="1018222" y="1579245"/>
                  </a:moveTo>
                  <a:lnTo>
                    <a:pt x="1018222" y="1579245"/>
                  </a:lnTo>
                  <a:lnTo>
                    <a:pt x="682943" y="1362075"/>
                  </a:lnTo>
                  <a:lnTo>
                    <a:pt x="963930" y="1169670"/>
                  </a:lnTo>
                  <a:lnTo>
                    <a:pt x="967740" y="1175385"/>
                  </a:lnTo>
                  <a:lnTo>
                    <a:pt x="694372" y="1362075"/>
                  </a:lnTo>
                  <a:lnTo>
                    <a:pt x="1020128" y="1572578"/>
                  </a:lnTo>
                  <a:lnTo>
                    <a:pt x="1534478" y="1567815"/>
                  </a:lnTo>
                  <a:lnTo>
                    <a:pt x="1534478" y="1574483"/>
                  </a:lnTo>
                  <a:lnTo>
                    <a:pt x="1018222" y="1579245"/>
                  </a:lnTo>
                  <a:close/>
                  <a:moveTo>
                    <a:pt x="1413510" y="1521143"/>
                  </a:moveTo>
                  <a:lnTo>
                    <a:pt x="1213485" y="1521143"/>
                  </a:lnTo>
                  <a:lnTo>
                    <a:pt x="1096328" y="1465898"/>
                  </a:lnTo>
                  <a:lnTo>
                    <a:pt x="1111568" y="1465898"/>
                  </a:lnTo>
                  <a:cubicBezTo>
                    <a:pt x="1254443" y="1469708"/>
                    <a:pt x="1471613" y="1472565"/>
                    <a:pt x="1483995" y="1466850"/>
                  </a:cubicBezTo>
                  <a:lnTo>
                    <a:pt x="1488757" y="1471612"/>
                  </a:lnTo>
                  <a:cubicBezTo>
                    <a:pt x="1479232" y="1481137"/>
                    <a:pt x="1226820" y="1475422"/>
                    <a:pt x="1127760" y="1472565"/>
                  </a:cubicBezTo>
                  <a:lnTo>
                    <a:pt x="1215390" y="1514475"/>
                  </a:lnTo>
                  <a:lnTo>
                    <a:pt x="1414463" y="1514475"/>
                  </a:lnTo>
                  <a:lnTo>
                    <a:pt x="1414463" y="1521143"/>
                  </a:lnTo>
                  <a:close/>
                  <a:moveTo>
                    <a:pt x="1056323" y="1520190"/>
                  </a:moveTo>
                  <a:lnTo>
                    <a:pt x="822960" y="1366837"/>
                  </a:lnTo>
                  <a:lnTo>
                    <a:pt x="1102043" y="1207770"/>
                  </a:lnTo>
                  <a:lnTo>
                    <a:pt x="1263968" y="1323975"/>
                  </a:lnTo>
                  <a:lnTo>
                    <a:pt x="1063943" y="1408748"/>
                  </a:lnTo>
                  <a:lnTo>
                    <a:pt x="1061085" y="1403033"/>
                  </a:lnTo>
                  <a:lnTo>
                    <a:pt x="1250632" y="1323023"/>
                  </a:lnTo>
                  <a:lnTo>
                    <a:pt x="1102043" y="1215390"/>
                  </a:lnTo>
                  <a:lnTo>
                    <a:pt x="835343" y="1367790"/>
                  </a:lnTo>
                  <a:lnTo>
                    <a:pt x="1059180" y="1515428"/>
                  </a:lnTo>
                  <a:lnTo>
                    <a:pt x="1056323" y="1520190"/>
                  </a:lnTo>
                  <a:close/>
                  <a:moveTo>
                    <a:pt x="388620" y="1443037"/>
                  </a:moveTo>
                  <a:lnTo>
                    <a:pt x="145733" y="1206818"/>
                  </a:lnTo>
                  <a:lnTo>
                    <a:pt x="1905" y="1206818"/>
                  </a:lnTo>
                  <a:lnTo>
                    <a:pt x="1905" y="1200150"/>
                  </a:lnTo>
                  <a:lnTo>
                    <a:pt x="147638" y="1200150"/>
                  </a:lnTo>
                  <a:lnTo>
                    <a:pt x="148590" y="1201103"/>
                  </a:lnTo>
                  <a:lnTo>
                    <a:pt x="392430" y="1438275"/>
                  </a:lnTo>
                  <a:lnTo>
                    <a:pt x="388620" y="1443037"/>
                  </a:lnTo>
                  <a:close/>
                  <a:moveTo>
                    <a:pt x="435292" y="1416368"/>
                  </a:moveTo>
                  <a:lnTo>
                    <a:pt x="146685" y="1127760"/>
                  </a:lnTo>
                  <a:cubicBezTo>
                    <a:pt x="101917" y="1124903"/>
                    <a:pt x="33338" y="1122998"/>
                    <a:pt x="24765" y="1127760"/>
                  </a:cubicBezTo>
                  <a:lnTo>
                    <a:pt x="21908" y="1122045"/>
                  </a:lnTo>
                  <a:cubicBezTo>
                    <a:pt x="35242" y="1115378"/>
                    <a:pt x="137160" y="1121093"/>
                    <a:pt x="148590" y="1122045"/>
                  </a:cubicBezTo>
                  <a:lnTo>
                    <a:pt x="149542" y="1122045"/>
                  </a:lnTo>
                  <a:lnTo>
                    <a:pt x="150495" y="1122998"/>
                  </a:lnTo>
                  <a:lnTo>
                    <a:pt x="440055" y="1412558"/>
                  </a:lnTo>
                  <a:lnTo>
                    <a:pt x="435292" y="1416368"/>
                  </a:lnTo>
                  <a:close/>
                  <a:moveTo>
                    <a:pt x="1483995" y="1392555"/>
                  </a:moveTo>
                  <a:lnTo>
                    <a:pt x="1416368" y="1392555"/>
                  </a:lnTo>
                  <a:lnTo>
                    <a:pt x="1415415" y="1391603"/>
                  </a:lnTo>
                  <a:lnTo>
                    <a:pt x="1158240" y="1134428"/>
                  </a:lnTo>
                  <a:lnTo>
                    <a:pt x="1163003" y="1129665"/>
                  </a:lnTo>
                  <a:lnTo>
                    <a:pt x="1419225" y="1385887"/>
                  </a:lnTo>
                  <a:lnTo>
                    <a:pt x="1483995" y="1385887"/>
                  </a:lnTo>
                  <a:lnTo>
                    <a:pt x="1483995" y="1392555"/>
                  </a:lnTo>
                  <a:close/>
                  <a:moveTo>
                    <a:pt x="1533525" y="1345883"/>
                  </a:moveTo>
                  <a:cubicBezTo>
                    <a:pt x="1499235" y="1345883"/>
                    <a:pt x="1455420" y="1343025"/>
                    <a:pt x="1447800" y="1343025"/>
                  </a:cubicBezTo>
                  <a:lnTo>
                    <a:pt x="1446848" y="1343025"/>
                  </a:lnTo>
                  <a:lnTo>
                    <a:pt x="1445895" y="1342073"/>
                  </a:lnTo>
                  <a:lnTo>
                    <a:pt x="1156335" y="1052512"/>
                  </a:lnTo>
                  <a:lnTo>
                    <a:pt x="1161098" y="1047750"/>
                  </a:lnTo>
                  <a:lnTo>
                    <a:pt x="1449705" y="1336358"/>
                  </a:lnTo>
                  <a:cubicBezTo>
                    <a:pt x="1494473" y="1339215"/>
                    <a:pt x="1563053" y="1341120"/>
                    <a:pt x="1571625" y="1336358"/>
                  </a:cubicBezTo>
                  <a:lnTo>
                    <a:pt x="1574482" y="1342073"/>
                  </a:lnTo>
                  <a:cubicBezTo>
                    <a:pt x="1569720" y="1344930"/>
                    <a:pt x="1553528" y="1345883"/>
                    <a:pt x="1533525" y="1345883"/>
                  </a:cubicBezTo>
                  <a:close/>
                  <a:moveTo>
                    <a:pt x="431483" y="1334453"/>
                  </a:moveTo>
                  <a:lnTo>
                    <a:pt x="175260" y="1078230"/>
                  </a:lnTo>
                  <a:lnTo>
                    <a:pt x="110490" y="1078230"/>
                  </a:lnTo>
                  <a:lnTo>
                    <a:pt x="110490" y="1072515"/>
                  </a:lnTo>
                  <a:lnTo>
                    <a:pt x="178117" y="1072515"/>
                  </a:lnTo>
                  <a:lnTo>
                    <a:pt x="179070" y="1073468"/>
                  </a:lnTo>
                  <a:lnTo>
                    <a:pt x="436245" y="1330643"/>
                  </a:lnTo>
                  <a:lnTo>
                    <a:pt x="431483" y="1334453"/>
                  </a:lnTo>
                  <a:close/>
                  <a:moveTo>
                    <a:pt x="631507" y="1294448"/>
                  </a:moveTo>
                  <a:lnTo>
                    <a:pt x="627697" y="1288733"/>
                  </a:lnTo>
                  <a:lnTo>
                    <a:pt x="901065" y="1102043"/>
                  </a:lnTo>
                  <a:lnTo>
                    <a:pt x="575310" y="891540"/>
                  </a:lnTo>
                  <a:lnTo>
                    <a:pt x="60960" y="896303"/>
                  </a:lnTo>
                  <a:lnTo>
                    <a:pt x="60960" y="889635"/>
                  </a:lnTo>
                  <a:lnTo>
                    <a:pt x="577215" y="884873"/>
                  </a:lnTo>
                  <a:lnTo>
                    <a:pt x="578168" y="885825"/>
                  </a:lnTo>
                  <a:lnTo>
                    <a:pt x="913447" y="1102043"/>
                  </a:lnTo>
                  <a:lnTo>
                    <a:pt x="631507" y="1294448"/>
                  </a:lnTo>
                  <a:close/>
                  <a:moveTo>
                    <a:pt x="1592580" y="1263968"/>
                  </a:moveTo>
                  <a:lnTo>
                    <a:pt x="1446848" y="1263968"/>
                  </a:lnTo>
                  <a:lnTo>
                    <a:pt x="1445895" y="1263015"/>
                  </a:lnTo>
                  <a:lnTo>
                    <a:pt x="1202055" y="1025843"/>
                  </a:lnTo>
                  <a:lnTo>
                    <a:pt x="1206818" y="1021080"/>
                  </a:lnTo>
                  <a:lnTo>
                    <a:pt x="1449705" y="1257300"/>
                  </a:lnTo>
                  <a:lnTo>
                    <a:pt x="1593532" y="1257300"/>
                  </a:lnTo>
                  <a:lnTo>
                    <a:pt x="1593532" y="1263968"/>
                  </a:lnTo>
                  <a:close/>
                  <a:moveTo>
                    <a:pt x="493395" y="1256348"/>
                  </a:moveTo>
                  <a:lnTo>
                    <a:pt x="331470" y="1140143"/>
                  </a:lnTo>
                  <a:lnTo>
                    <a:pt x="531495" y="1055370"/>
                  </a:lnTo>
                  <a:lnTo>
                    <a:pt x="534353" y="1061085"/>
                  </a:lnTo>
                  <a:lnTo>
                    <a:pt x="344805" y="1141095"/>
                  </a:lnTo>
                  <a:lnTo>
                    <a:pt x="494347" y="1248728"/>
                  </a:lnTo>
                  <a:lnTo>
                    <a:pt x="760095" y="1097280"/>
                  </a:lnTo>
                  <a:lnTo>
                    <a:pt x="536257" y="949643"/>
                  </a:lnTo>
                  <a:lnTo>
                    <a:pt x="540068" y="943928"/>
                  </a:lnTo>
                  <a:lnTo>
                    <a:pt x="773430" y="1097280"/>
                  </a:lnTo>
                  <a:lnTo>
                    <a:pt x="493395" y="1256348"/>
                  </a:lnTo>
                  <a:close/>
                  <a:moveTo>
                    <a:pt x="1558290" y="1221105"/>
                  </a:moveTo>
                  <a:cubicBezTo>
                    <a:pt x="1532573" y="1221105"/>
                    <a:pt x="1499235" y="1219200"/>
                    <a:pt x="1481138" y="1218248"/>
                  </a:cubicBezTo>
                  <a:lnTo>
                    <a:pt x="1480185" y="1218248"/>
                  </a:lnTo>
                  <a:lnTo>
                    <a:pt x="1479232" y="1217295"/>
                  </a:lnTo>
                  <a:lnTo>
                    <a:pt x="1137285" y="887730"/>
                  </a:lnTo>
                  <a:lnTo>
                    <a:pt x="1142048" y="882968"/>
                  </a:lnTo>
                  <a:lnTo>
                    <a:pt x="1483995" y="1211580"/>
                  </a:lnTo>
                  <a:cubicBezTo>
                    <a:pt x="1533525" y="1214437"/>
                    <a:pt x="1586865" y="1215390"/>
                    <a:pt x="1592580" y="1212533"/>
                  </a:cubicBezTo>
                  <a:lnTo>
                    <a:pt x="1597343" y="1217295"/>
                  </a:lnTo>
                  <a:cubicBezTo>
                    <a:pt x="1592580" y="1220153"/>
                    <a:pt x="1577340" y="1221105"/>
                    <a:pt x="1558290" y="1221105"/>
                  </a:cubicBezTo>
                  <a:close/>
                  <a:moveTo>
                    <a:pt x="1548765" y="1171575"/>
                  </a:moveTo>
                  <a:lnTo>
                    <a:pt x="1480185" y="1171575"/>
                  </a:lnTo>
                  <a:lnTo>
                    <a:pt x="1235393" y="920115"/>
                  </a:lnTo>
                  <a:lnTo>
                    <a:pt x="1240155" y="915353"/>
                  </a:lnTo>
                  <a:lnTo>
                    <a:pt x="1483043" y="1164908"/>
                  </a:lnTo>
                  <a:lnTo>
                    <a:pt x="1548765" y="1164908"/>
                  </a:lnTo>
                  <a:lnTo>
                    <a:pt x="1548765" y="1171575"/>
                  </a:lnTo>
                  <a:close/>
                  <a:moveTo>
                    <a:pt x="901065" y="1022032"/>
                  </a:moveTo>
                  <a:lnTo>
                    <a:pt x="585788" y="827723"/>
                  </a:lnTo>
                  <a:cubicBezTo>
                    <a:pt x="574357" y="827723"/>
                    <a:pt x="456247" y="828675"/>
                    <a:pt x="339090" y="829628"/>
                  </a:cubicBezTo>
                  <a:cubicBezTo>
                    <a:pt x="89535" y="830580"/>
                    <a:pt x="88583" y="828675"/>
                    <a:pt x="87630" y="825818"/>
                  </a:cubicBezTo>
                  <a:lnTo>
                    <a:pt x="86678" y="823912"/>
                  </a:lnTo>
                  <a:lnTo>
                    <a:pt x="88583" y="822007"/>
                  </a:lnTo>
                  <a:lnTo>
                    <a:pt x="90488" y="823912"/>
                  </a:lnTo>
                  <a:lnTo>
                    <a:pt x="90488" y="823912"/>
                  </a:lnTo>
                  <a:lnTo>
                    <a:pt x="91440" y="821055"/>
                  </a:lnTo>
                  <a:cubicBezTo>
                    <a:pt x="104775" y="824865"/>
                    <a:pt x="453390" y="822007"/>
                    <a:pt x="585788" y="821055"/>
                  </a:cubicBezTo>
                  <a:lnTo>
                    <a:pt x="586740" y="821055"/>
                  </a:lnTo>
                  <a:lnTo>
                    <a:pt x="903922" y="1016318"/>
                  </a:lnTo>
                  <a:lnTo>
                    <a:pt x="901065" y="1022032"/>
                  </a:lnTo>
                  <a:close/>
                  <a:moveTo>
                    <a:pt x="500063" y="999173"/>
                  </a:moveTo>
                  <a:lnTo>
                    <a:pt x="484822" y="999173"/>
                  </a:lnTo>
                  <a:cubicBezTo>
                    <a:pt x="341947" y="995362"/>
                    <a:pt x="124778" y="991553"/>
                    <a:pt x="112395" y="998220"/>
                  </a:cubicBezTo>
                  <a:lnTo>
                    <a:pt x="107633" y="993457"/>
                  </a:lnTo>
                  <a:cubicBezTo>
                    <a:pt x="117158" y="983932"/>
                    <a:pt x="369570" y="989648"/>
                    <a:pt x="468630" y="992505"/>
                  </a:cubicBezTo>
                  <a:lnTo>
                    <a:pt x="381000" y="950595"/>
                  </a:lnTo>
                  <a:lnTo>
                    <a:pt x="181928" y="950595"/>
                  </a:lnTo>
                  <a:lnTo>
                    <a:pt x="181928" y="943928"/>
                  </a:lnTo>
                  <a:lnTo>
                    <a:pt x="381953" y="943928"/>
                  </a:lnTo>
                  <a:lnTo>
                    <a:pt x="500063" y="999173"/>
                  </a:lnTo>
                  <a:close/>
                  <a:moveTo>
                    <a:pt x="1360170" y="980123"/>
                  </a:moveTo>
                  <a:lnTo>
                    <a:pt x="1135380" y="748665"/>
                  </a:lnTo>
                  <a:lnTo>
                    <a:pt x="1135380" y="623887"/>
                  </a:lnTo>
                  <a:lnTo>
                    <a:pt x="1018222" y="513398"/>
                  </a:lnTo>
                  <a:lnTo>
                    <a:pt x="1022985" y="508635"/>
                  </a:lnTo>
                  <a:lnTo>
                    <a:pt x="1143000" y="621982"/>
                  </a:lnTo>
                  <a:lnTo>
                    <a:pt x="1143000" y="746760"/>
                  </a:lnTo>
                  <a:lnTo>
                    <a:pt x="1365885" y="976312"/>
                  </a:lnTo>
                  <a:lnTo>
                    <a:pt x="1360170" y="980123"/>
                  </a:lnTo>
                  <a:close/>
                  <a:moveTo>
                    <a:pt x="885825" y="934403"/>
                  </a:moveTo>
                  <a:lnTo>
                    <a:pt x="600075" y="764857"/>
                  </a:lnTo>
                  <a:lnTo>
                    <a:pt x="120015" y="779145"/>
                  </a:lnTo>
                  <a:lnTo>
                    <a:pt x="120015" y="772478"/>
                  </a:lnTo>
                  <a:lnTo>
                    <a:pt x="601980" y="758190"/>
                  </a:lnTo>
                  <a:lnTo>
                    <a:pt x="889635" y="928687"/>
                  </a:lnTo>
                  <a:lnTo>
                    <a:pt x="885825" y="934403"/>
                  </a:lnTo>
                  <a:close/>
                  <a:moveTo>
                    <a:pt x="1301115" y="887730"/>
                  </a:moveTo>
                  <a:lnTo>
                    <a:pt x="1155382" y="741998"/>
                  </a:lnTo>
                  <a:lnTo>
                    <a:pt x="1155382" y="603885"/>
                  </a:lnTo>
                  <a:lnTo>
                    <a:pt x="1017270" y="453390"/>
                  </a:lnTo>
                  <a:lnTo>
                    <a:pt x="1022032" y="448628"/>
                  </a:lnTo>
                  <a:lnTo>
                    <a:pt x="1161098" y="601028"/>
                  </a:lnTo>
                  <a:lnTo>
                    <a:pt x="1161098" y="739140"/>
                  </a:lnTo>
                  <a:lnTo>
                    <a:pt x="1304925" y="882968"/>
                  </a:lnTo>
                  <a:lnTo>
                    <a:pt x="1301115" y="887730"/>
                  </a:lnTo>
                  <a:close/>
                  <a:moveTo>
                    <a:pt x="863918" y="877253"/>
                  </a:moveTo>
                  <a:cubicBezTo>
                    <a:pt x="859155" y="877253"/>
                    <a:pt x="731520" y="801053"/>
                    <a:pt x="624840" y="736282"/>
                  </a:cubicBezTo>
                  <a:lnTo>
                    <a:pt x="120015" y="736282"/>
                  </a:lnTo>
                  <a:lnTo>
                    <a:pt x="120015" y="729615"/>
                  </a:lnTo>
                  <a:lnTo>
                    <a:pt x="626745" y="729615"/>
                  </a:lnTo>
                  <a:lnTo>
                    <a:pt x="627697" y="729615"/>
                  </a:lnTo>
                  <a:cubicBezTo>
                    <a:pt x="719138" y="784860"/>
                    <a:pt x="857250" y="867728"/>
                    <a:pt x="864870" y="870585"/>
                  </a:cubicBezTo>
                  <a:lnTo>
                    <a:pt x="863918" y="872490"/>
                  </a:lnTo>
                  <a:lnTo>
                    <a:pt x="863918" y="877253"/>
                  </a:lnTo>
                  <a:close/>
                  <a:moveTo>
                    <a:pt x="1337310" y="856298"/>
                  </a:moveTo>
                  <a:lnTo>
                    <a:pt x="1264920" y="777240"/>
                  </a:lnTo>
                  <a:lnTo>
                    <a:pt x="1269682" y="772478"/>
                  </a:lnTo>
                  <a:lnTo>
                    <a:pt x="1342073" y="851535"/>
                  </a:lnTo>
                  <a:lnTo>
                    <a:pt x="1337310" y="856298"/>
                  </a:lnTo>
                  <a:close/>
                  <a:moveTo>
                    <a:pt x="1338263" y="778193"/>
                  </a:moveTo>
                  <a:lnTo>
                    <a:pt x="1265873" y="712470"/>
                  </a:lnTo>
                  <a:lnTo>
                    <a:pt x="1270635" y="707707"/>
                  </a:lnTo>
                  <a:lnTo>
                    <a:pt x="1343025" y="773430"/>
                  </a:lnTo>
                  <a:lnTo>
                    <a:pt x="1338263" y="778193"/>
                  </a:lnTo>
                  <a:close/>
                  <a:moveTo>
                    <a:pt x="1338263" y="712470"/>
                  </a:moveTo>
                  <a:lnTo>
                    <a:pt x="1265873" y="653415"/>
                  </a:lnTo>
                  <a:lnTo>
                    <a:pt x="1269682" y="648653"/>
                  </a:lnTo>
                  <a:lnTo>
                    <a:pt x="1342073" y="707707"/>
                  </a:lnTo>
                  <a:lnTo>
                    <a:pt x="1338263" y="712470"/>
                  </a:lnTo>
                  <a:close/>
                  <a:moveTo>
                    <a:pt x="230505" y="653415"/>
                  </a:moveTo>
                  <a:lnTo>
                    <a:pt x="157163" y="614362"/>
                  </a:lnTo>
                  <a:lnTo>
                    <a:pt x="160020" y="608648"/>
                  </a:lnTo>
                  <a:lnTo>
                    <a:pt x="232410" y="646748"/>
                  </a:lnTo>
                  <a:lnTo>
                    <a:pt x="623888" y="637223"/>
                  </a:lnTo>
                  <a:cubicBezTo>
                    <a:pt x="650557" y="606743"/>
                    <a:pt x="769620" y="472440"/>
                    <a:pt x="779145" y="467678"/>
                  </a:cubicBezTo>
                  <a:lnTo>
                    <a:pt x="782003" y="473393"/>
                  </a:lnTo>
                  <a:cubicBezTo>
                    <a:pt x="774382" y="478155"/>
                    <a:pt x="685800" y="577215"/>
                    <a:pt x="627697" y="642937"/>
                  </a:cubicBezTo>
                  <a:lnTo>
                    <a:pt x="626745" y="643890"/>
                  </a:lnTo>
                  <a:lnTo>
                    <a:pt x="624840" y="643890"/>
                  </a:lnTo>
                  <a:lnTo>
                    <a:pt x="230505" y="653415"/>
                  </a:lnTo>
                  <a:close/>
                  <a:moveTo>
                    <a:pt x="240030" y="623887"/>
                  </a:moveTo>
                  <a:lnTo>
                    <a:pt x="156210" y="535305"/>
                  </a:lnTo>
                  <a:lnTo>
                    <a:pt x="160972" y="530543"/>
                  </a:lnTo>
                  <a:lnTo>
                    <a:pt x="242888" y="617220"/>
                  </a:lnTo>
                  <a:lnTo>
                    <a:pt x="586740" y="607695"/>
                  </a:lnTo>
                  <a:lnTo>
                    <a:pt x="586740" y="614362"/>
                  </a:lnTo>
                  <a:lnTo>
                    <a:pt x="240030" y="623887"/>
                  </a:lnTo>
                  <a:close/>
                  <a:moveTo>
                    <a:pt x="1301115" y="564832"/>
                  </a:moveTo>
                  <a:lnTo>
                    <a:pt x="1137285" y="407670"/>
                  </a:lnTo>
                  <a:lnTo>
                    <a:pt x="855345" y="407670"/>
                  </a:lnTo>
                  <a:lnTo>
                    <a:pt x="855345" y="401003"/>
                  </a:lnTo>
                  <a:lnTo>
                    <a:pt x="1140143" y="401003"/>
                  </a:lnTo>
                  <a:lnTo>
                    <a:pt x="1305878" y="560070"/>
                  </a:lnTo>
                  <a:lnTo>
                    <a:pt x="1301115" y="564832"/>
                  </a:lnTo>
                  <a:close/>
                  <a:moveTo>
                    <a:pt x="139065" y="482918"/>
                  </a:moveTo>
                  <a:lnTo>
                    <a:pt x="138113" y="476250"/>
                  </a:lnTo>
                  <a:lnTo>
                    <a:pt x="419100" y="446723"/>
                  </a:lnTo>
                  <a:lnTo>
                    <a:pt x="575310" y="280987"/>
                  </a:lnTo>
                  <a:lnTo>
                    <a:pt x="510540" y="221932"/>
                  </a:lnTo>
                  <a:lnTo>
                    <a:pt x="515303" y="217170"/>
                  </a:lnTo>
                  <a:lnTo>
                    <a:pt x="580072" y="276225"/>
                  </a:lnTo>
                  <a:lnTo>
                    <a:pt x="589597" y="266700"/>
                  </a:lnTo>
                  <a:lnTo>
                    <a:pt x="673418" y="266700"/>
                  </a:lnTo>
                  <a:lnTo>
                    <a:pt x="537210" y="130492"/>
                  </a:lnTo>
                  <a:lnTo>
                    <a:pt x="268605" y="130492"/>
                  </a:lnTo>
                  <a:lnTo>
                    <a:pt x="268605" y="123825"/>
                  </a:lnTo>
                  <a:lnTo>
                    <a:pt x="540068" y="123825"/>
                  </a:lnTo>
                  <a:lnTo>
                    <a:pt x="541020" y="124777"/>
                  </a:lnTo>
                  <a:lnTo>
                    <a:pt x="681990" y="265748"/>
                  </a:lnTo>
                  <a:lnTo>
                    <a:pt x="728663" y="265748"/>
                  </a:lnTo>
                  <a:lnTo>
                    <a:pt x="714375" y="280987"/>
                  </a:lnTo>
                  <a:lnTo>
                    <a:pt x="1189673" y="280987"/>
                  </a:lnTo>
                  <a:lnTo>
                    <a:pt x="1189673" y="287655"/>
                  </a:lnTo>
                  <a:lnTo>
                    <a:pt x="708660" y="287655"/>
                  </a:lnTo>
                  <a:lnTo>
                    <a:pt x="656272" y="346710"/>
                  </a:lnTo>
                  <a:lnTo>
                    <a:pt x="663893" y="353378"/>
                  </a:lnTo>
                  <a:lnTo>
                    <a:pt x="1203007" y="353378"/>
                  </a:lnTo>
                  <a:lnTo>
                    <a:pt x="1203007" y="360045"/>
                  </a:lnTo>
                  <a:lnTo>
                    <a:pt x="661988" y="360045"/>
                  </a:lnTo>
                  <a:lnTo>
                    <a:pt x="652463" y="351473"/>
                  </a:lnTo>
                  <a:lnTo>
                    <a:pt x="540068" y="481965"/>
                  </a:lnTo>
                  <a:lnTo>
                    <a:pt x="535305" y="477203"/>
                  </a:lnTo>
                  <a:lnTo>
                    <a:pt x="648653" y="348615"/>
                  </a:lnTo>
                  <a:lnTo>
                    <a:pt x="580072" y="286703"/>
                  </a:lnTo>
                  <a:lnTo>
                    <a:pt x="422910" y="453390"/>
                  </a:lnTo>
                  <a:lnTo>
                    <a:pt x="139065" y="482918"/>
                  </a:lnTo>
                  <a:close/>
                  <a:moveTo>
                    <a:pt x="584835" y="281940"/>
                  </a:moveTo>
                  <a:lnTo>
                    <a:pt x="653415" y="343853"/>
                  </a:lnTo>
                  <a:lnTo>
                    <a:pt x="701040" y="289560"/>
                  </a:lnTo>
                  <a:lnTo>
                    <a:pt x="696278" y="289560"/>
                  </a:lnTo>
                  <a:lnTo>
                    <a:pt x="681038" y="274320"/>
                  </a:lnTo>
                  <a:lnTo>
                    <a:pt x="593407" y="274320"/>
                  </a:lnTo>
                  <a:lnTo>
                    <a:pt x="584835" y="281940"/>
                  </a:lnTo>
                  <a:close/>
                  <a:moveTo>
                    <a:pt x="699135" y="282893"/>
                  </a:moveTo>
                  <a:lnTo>
                    <a:pt x="707707" y="282893"/>
                  </a:lnTo>
                  <a:lnTo>
                    <a:pt x="715328" y="273368"/>
                  </a:lnTo>
                  <a:lnTo>
                    <a:pt x="689610" y="273368"/>
                  </a:lnTo>
                  <a:lnTo>
                    <a:pt x="699135" y="282893"/>
                  </a:lnTo>
                  <a:close/>
                  <a:moveTo>
                    <a:pt x="120015" y="424815"/>
                  </a:moveTo>
                  <a:lnTo>
                    <a:pt x="119063" y="418148"/>
                  </a:lnTo>
                  <a:lnTo>
                    <a:pt x="336233" y="374332"/>
                  </a:lnTo>
                  <a:lnTo>
                    <a:pt x="452438" y="215265"/>
                  </a:lnTo>
                  <a:lnTo>
                    <a:pt x="458153" y="219075"/>
                  </a:lnTo>
                  <a:lnTo>
                    <a:pt x="340995" y="381000"/>
                  </a:lnTo>
                  <a:lnTo>
                    <a:pt x="340042" y="381000"/>
                  </a:lnTo>
                  <a:lnTo>
                    <a:pt x="120015" y="424815"/>
                  </a:lnTo>
                  <a:close/>
                  <a:moveTo>
                    <a:pt x="110490" y="381000"/>
                  </a:moveTo>
                  <a:lnTo>
                    <a:pt x="109538" y="374332"/>
                  </a:lnTo>
                  <a:lnTo>
                    <a:pt x="307658" y="340043"/>
                  </a:lnTo>
                  <a:cubicBezTo>
                    <a:pt x="349567" y="290512"/>
                    <a:pt x="416242" y="210502"/>
                    <a:pt x="418147" y="201930"/>
                  </a:cubicBezTo>
                  <a:lnTo>
                    <a:pt x="424815" y="201930"/>
                  </a:lnTo>
                  <a:cubicBezTo>
                    <a:pt x="424815" y="211455"/>
                    <a:pt x="345758" y="305753"/>
                    <a:pt x="312420" y="344805"/>
                  </a:cubicBezTo>
                  <a:lnTo>
                    <a:pt x="311467" y="345757"/>
                  </a:lnTo>
                  <a:lnTo>
                    <a:pt x="110490" y="381000"/>
                  </a:lnTo>
                  <a:close/>
                  <a:moveTo>
                    <a:pt x="120015" y="321945"/>
                  </a:moveTo>
                  <a:lnTo>
                    <a:pt x="120015" y="315278"/>
                  </a:lnTo>
                  <a:lnTo>
                    <a:pt x="264795" y="305753"/>
                  </a:lnTo>
                  <a:lnTo>
                    <a:pt x="356235" y="200025"/>
                  </a:lnTo>
                  <a:lnTo>
                    <a:pt x="360997" y="204788"/>
                  </a:lnTo>
                  <a:lnTo>
                    <a:pt x="267653" y="312420"/>
                  </a:lnTo>
                  <a:lnTo>
                    <a:pt x="120015" y="321945"/>
                  </a:lnTo>
                  <a:close/>
                  <a:moveTo>
                    <a:pt x="243840" y="271462"/>
                  </a:moveTo>
                  <a:lnTo>
                    <a:pt x="237172" y="270510"/>
                  </a:lnTo>
                  <a:lnTo>
                    <a:pt x="251460" y="202882"/>
                  </a:lnTo>
                  <a:lnTo>
                    <a:pt x="258128" y="203835"/>
                  </a:lnTo>
                  <a:lnTo>
                    <a:pt x="243840" y="271462"/>
                  </a:lnTo>
                  <a:close/>
                  <a:moveTo>
                    <a:pt x="1158240" y="249555"/>
                  </a:moveTo>
                  <a:lnTo>
                    <a:pt x="728663" y="249555"/>
                  </a:lnTo>
                  <a:lnTo>
                    <a:pt x="596265" y="130492"/>
                  </a:lnTo>
                  <a:lnTo>
                    <a:pt x="601028" y="125730"/>
                  </a:lnTo>
                  <a:lnTo>
                    <a:pt x="731520" y="243840"/>
                  </a:lnTo>
                  <a:lnTo>
                    <a:pt x="1158240" y="243840"/>
                  </a:lnTo>
                  <a:lnTo>
                    <a:pt x="1158240" y="249555"/>
                  </a:lnTo>
                  <a:close/>
                  <a:moveTo>
                    <a:pt x="1138238" y="210502"/>
                  </a:moveTo>
                  <a:lnTo>
                    <a:pt x="748665" y="210502"/>
                  </a:lnTo>
                  <a:lnTo>
                    <a:pt x="661988" y="110490"/>
                  </a:lnTo>
                  <a:lnTo>
                    <a:pt x="666750" y="105727"/>
                  </a:lnTo>
                  <a:lnTo>
                    <a:pt x="751522" y="202882"/>
                  </a:lnTo>
                  <a:lnTo>
                    <a:pt x="1138238" y="202882"/>
                  </a:lnTo>
                  <a:lnTo>
                    <a:pt x="1138238" y="210502"/>
                  </a:lnTo>
                  <a:close/>
                  <a:moveTo>
                    <a:pt x="1119188" y="131445"/>
                  </a:moveTo>
                  <a:lnTo>
                    <a:pt x="814388" y="131445"/>
                  </a:lnTo>
                  <a:lnTo>
                    <a:pt x="813435" y="130492"/>
                  </a:lnTo>
                  <a:lnTo>
                    <a:pt x="696278" y="0"/>
                  </a:lnTo>
                  <a:lnTo>
                    <a:pt x="941070" y="0"/>
                  </a:lnTo>
                  <a:lnTo>
                    <a:pt x="941070" y="6667"/>
                  </a:lnTo>
                  <a:lnTo>
                    <a:pt x="711518" y="6667"/>
                  </a:lnTo>
                  <a:lnTo>
                    <a:pt x="817245" y="124777"/>
                  </a:lnTo>
                  <a:lnTo>
                    <a:pt x="1118235" y="124777"/>
                  </a:lnTo>
                  <a:lnTo>
                    <a:pt x="1118235" y="131445"/>
                  </a:lnTo>
                  <a:close/>
                </a:path>
              </a:pathLst>
            </a:custGeom>
            <a:solidFill>
              <a:schemeClr val="bg2">
                <a:alpha val="12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9" name="Graphic 3">
              <a:extLst>
                <a:ext uri="{FF2B5EF4-FFF2-40B4-BE49-F238E27FC236}">
                  <a16:creationId xmlns:a16="http://schemas.microsoft.com/office/drawing/2014/main" id="{F0D7C295-54A6-B5C1-77A2-A625EA846836}"/>
                </a:ext>
              </a:extLst>
            </p:cNvPr>
            <p:cNvGrpSpPr/>
            <p:nvPr/>
          </p:nvGrpSpPr>
          <p:grpSpPr>
            <a:xfrm>
              <a:off x="49946" y="1748363"/>
              <a:ext cx="2862969" cy="2713611"/>
              <a:chOff x="3832859" y="2010727"/>
              <a:chExt cx="1734502" cy="1644015"/>
            </a:xfrm>
            <a:solidFill>
              <a:schemeClr val="accent2">
                <a:alpha val="12000"/>
              </a:schemeClr>
            </a:solidFill>
          </p:grpSpPr>
          <p:sp>
            <p:nvSpPr>
              <p:cNvPr id="89" name="Freeform: Shape 88">
                <a:extLst>
                  <a:ext uri="{FF2B5EF4-FFF2-40B4-BE49-F238E27FC236}">
                    <a16:creationId xmlns:a16="http://schemas.microsoft.com/office/drawing/2014/main" id="{C842EA53-4EA3-AE3B-86D2-3D5A2037AECE}"/>
                  </a:ext>
                </a:extLst>
              </p:cNvPr>
              <p:cNvSpPr/>
              <p:nvPr/>
            </p:nvSpPr>
            <p:spPr>
              <a:xfrm>
                <a:off x="4708207" y="2842259"/>
                <a:ext cx="292417" cy="337185"/>
              </a:xfrm>
              <a:custGeom>
                <a:avLst/>
                <a:gdLst>
                  <a:gd name="connsiteX0" fmla="*/ 1905 w 292417"/>
                  <a:gd name="connsiteY0" fmla="*/ 337185 h 337185"/>
                  <a:gd name="connsiteX1" fmla="*/ 0 w 292417"/>
                  <a:gd name="connsiteY1" fmla="*/ 333375 h 337185"/>
                  <a:gd name="connsiteX2" fmla="*/ 36195 w 292417"/>
                  <a:gd name="connsiteY2" fmla="*/ 308610 h 337185"/>
                  <a:gd name="connsiteX3" fmla="*/ 113347 w 292417"/>
                  <a:gd name="connsiteY3" fmla="*/ 308610 h 337185"/>
                  <a:gd name="connsiteX4" fmla="*/ 155258 w 292417"/>
                  <a:gd name="connsiteY4" fmla="*/ 255270 h 337185"/>
                  <a:gd name="connsiteX5" fmla="*/ 226695 w 292417"/>
                  <a:gd name="connsiteY5" fmla="*/ 255270 h 337185"/>
                  <a:gd name="connsiteX6" fmla="*/ 287655 w 292417"/>
                  <a:gd name="connsiteY6" fmla="*/ 184785 h 337185"/>
                  <a:gd name="connsiteX7" fmla="*/ 287655 w 292417"/>
                  <a:gd name="connsiteY7" fmla="*/ 61913 h 337185"/>
                  <a:gd name="connsiteX8" fmla="*/ 234315 w 292417"/>
                  <a:gd name="connsiteY8" fmla="*/ 2858 h 337185"/>
                  <a:gd name="connsiteX9" fmla="*/ 238125 w 292417"/>
                  <a:gd name="connsiteY9" fmla="*/ 0 h 337185"/>
                  <a:gd name="connsiteX10" fmla="*/ 292417 w 292417"/>
                  <a:gd name="connsiteY10" fmla="*/ 60008 h 337185"/>
                  <a:gd name="connsiteX11" fmla="*/ 292417 w 292417"/>
                  <a:gd name="connsiteY11" fmla="*/ 186690 h 337185"/>
                  <a:gd name="connsiteX12" fmla="*/ 228600 w 292417"/>
                  <a:gd name="connsiteY12" fmla="*/ 260033 h 337185"/>
                  <a:gd name="connsiteX13" fmla="*/ 157163 w 292417"/>
                  <a:gd name="connsiteY13" fmla="*/ 260033 h 337185"/>
                  <a:gd name="connsiteX14" fmla="*/ 115252 w 292417"/>
                  <a:gd name="connsiteY14" fmla="*/ 313373 h 337185"/>
                  <a:gd name="connsiteX15" fmla="*/ 37147 w 292417"/>
                  <a:gd name="connsiteY15" fmla="*/ 313373 h 337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92417" h="337185">
                    <a:moveTo>
                      <a:pt x="1905" y="337185"/>
                    </a:moveTo>
                    <a:lnTo>
                      <a:pt x="0" y="333375"/>
                    </a:lnTo>
                    <a:lnTo>
                      <a:pt x="36195" y="308610"/>
                    </a:lnTo>
                    <a:lnTo>
                      <a:pt x="113347" y="308610"/>
                    </a:lnTo>
                    <a:lnTo>
                      <a:pt x="155258" y="255270"/>
                    </a:lnTo>
                    <a:lnTo>
                      <a:pt x="226695" y="255270"/>
                    </a:lnTo>
                    <a:lnTo>
                      <a:pt x="287655" y="184785"/>
                    </a:lnTo>
                    <a:lnTo>
                      <a:pt x="287655" y="61913"/>
                    </a:lnTo>
                    <a:lnTo>
                      <a:pt x="234315" y="2858"/>
                    </a:lnTo>
                    <a:lnTo>
                      <a:pt x="238125" y="0"/>
                    </a:lnTo>
                    <a:lnTo>
                      <a:pt x="292417" y="60008"/>
                    </a:lnTo>
                    <a:lnTo>
                      <a:pt x="292417" y="186690"/>
                    </a:lnTo>
                    <a:lnTo>
                      <a:pt x="228600" y="260033"/>
                    </a:lnTo>
                    <a:lnTo>
                      <a:pt x="157163" y="260033"/>
                    </a:lnTo>
                    <a:lnTo>
                      <a:pt x="115252" y="313373"/>
                    </a:lnTo>
                    <a:lnTo>
                      <a:pt x="37147" y="31337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0" name="Freeform: Shape 89">
                <a:extLst>
                  <a:ext uri="{FF2B5EF4-FFF2-40B4-BE49-F238E27FC236}">
                    <a16:creationId xmlns:a16="http://schemas.microsoft.com/office/drawing/2014/main" id="{241C54A9-9EE6-A1B1-35A8-EC31441A25C6}"/>
                  </a:ext>
                </a:extLst>
              </p:cNvPr>
              <p:cNvSpPr/>
              <p:nvPr/>
            </p:nvSpPr>
            <p:spPr>
              <a:xfrm>
                <a:off x="5071109" y="2763202"/>
                <a:ext cx="421957" cy="167639"/>
              </a:xfrm>
              <a:custGeom>
                <a:avLst/>
                <a:gdLst>
                  <a:gd name="connsiteX0" fmla="*/ 260033 w 421957"/>
                  <a:gd name="connsiteY0" fmla="*/ 167640 h 167639"/>
                  <a:gd name="connsiteX1" fmla="*/ 120968 w 421957"/>
                  <a:gd name="connsiteY1" fmla="*/ 167640 h 167639"/>
                  <a:gd name="connsiteX2" fmla="*/ 88583 w 421957"/>
                  <a:gd name="connsiteY2" fmla="*/ 131445 h 167639"/>
                  <a:gd name="connsiteX3" fmla="*/ 0 w 421957"/>
                  <a:gd name="connsiteY3" fmla="*/ 131445 h 167639"/>
                  <a:gd name="connsiteX4" fmla="*/ 0 w 421957"/>
                  <a:gd name="connsiteY4" fmla="*/ 126682 h 167639"/>
                  <a:gd name="connsiteX5" fmla="*/ 90488 w 421957"/>
                  <a:gd name="connsiteY5" fmla="*/ 126682 h 167639"/>
                  <a:gd name="connsiteX6" fmla="*/ 122872 w 421957"/>
                  <a:gd name="connsiteY6" fmla="*/ 162877 h 167639"/>
                  <a:gd name="connsiteX7" fmla="*/ 258128 w 421957"/>
                  <a:gd name="connsiteY7" fmla="*/ 162877 h 167639"/>
                  <a:gd name="connsiteX8" fmla="*/ 418147 w 421957"/>
                  <a:gd name="connsiteY8" fmla="*/ 0 h 167639"/>
                  <a:gd name="connsiteX9" fmla="*/ 421958 w 421957"/>
                  <a:gd name="connsiteY9" fmla="*/ 2857 h 167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21957" h="167639">
                    <a:moveTo>
                      <a:pt x="260033" y="167640"/>
                    </a:moveTo>
                    <a:lnTo>
                      <a:pt x="120968" y="167640"/>
                    </a:lnTo>
                    <a:lnTo>
                      <a:pt x="88583" y="131445"/>
                    </a:lnTo>
                    <a:lnTo>
                      <a:pt x="0" y="131445"/>
                    </a:lnTo>
                    <a:lnTo>
                      <a:pt x="0" y="126682"/>
                    </a:lnTo>
                    <a:lnTo>
                      <a:pt x="90488" y="126682"/>
                    </a:lnTo>
                    <a:lnTo>
                      <a:pt x="122872" y="162877"/>
                    </a:lnTo>
                    <a:lnTo>
                      <a:pt x="258128" y="162877"/>
                    </a:lnTo>
                    <a:lnTo>
                      <a:pt x="418147" y="0"/>
                    </a:lnTo>
                    <a:lnTo>
                      <a:pt x="421958" y="2857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1" name="Freeform: Shape 90">
                <a:extLst>
                  <a:ext uri="{FF2B5EF4-FFF2-40B4-BE49-F238E27FC236}">
                    <a16:creationId xmlns:a16="http://schemas.microsoft.com/office/drawing/2014/main" id="{FA3BF9C4-6B55-CF0A-A6C6-E5EA5D3016C0}"/>
                  </a:ext>
                </a:extLst>
              </p:cNvPr>
              <p:cNvSpPr/>
              <p:nvPr/>
            </p:nvSpPr>
            <p:spPr>
              <a:xfrm>
                <a:off x="5279707" y="2559367"/>
                <a:ext cx="115252" cy="246697"/>
              </a:xfrm>
              <a:custGeom>
                <a:avLst/>
                <a:gdLst>
                  <a:gd name="connsiteX0" fmla="*/ 37148 w 115252"/>
                  <a:gd name="connsiteY0" fmla="*/ 246698 h 246697"/>
                  <a:gd name="connsiteX1" fmla="*/ 0 w 115252"/>
                  <a:gd name="connsiteY1" fmla="*/ 246698 h 246697"/>
                  <a:gd name="connsiteX2" fmla="*/ 0 w 115252"/>
                  <a:gd name="connsiteY2" fmla="*/ 241935 h 246697"/>
                  <a:gd name="connsiteX3" fmla="*/ 34290 w 115252"/>
                  <a:gd name="connsiteY3" fmla="*/ 241935 h 246697"/>
                  <a:gd name="connsiteX4" fmla="*/ 111443 w 115252"/>
                  <a:gd name="connsiteY4" fmla="*/ 102870 h 246697"/>
                  <a:gd name="connsiteX5" fmla="*/ 111443 w 115252"/>
                  <a:gd name="connsiteY5" fmla="*/ 0 h 246697"/>
                  <a:gd name="connsiteX6" fmla="*/ 115253 w 115252"/>
                  <a:gd name="connsiteY6" fmla="*/ 0 h 246697"/>
                  <a:gd name="connsiteX7" fmla="*/ 115253 w 115252"/>
                  <a:gd name="connsiteY7" fmla="*/ 104775 h 246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5252" h="246697">
                    <a:moveTo>
                      <a:pt x="37148" y="246698"/>
                    </a:moveTo>
                    <a:lnTo>
                      <a:pt x="0" y="246698"/>
                    </a:lnTo>
                    <a:lnTo>
                      <a:pt x="0" y="241935"/>
                    </a:lnTo>
                    <a:lnTo>
                      <a:pt x="34290" y="241935"/>
                    </a:lnTo>
                    <a:lnTo>
                      <a:pt x="111443" y="102870"/>
                    </a:lnTo>
                    <a:lnTo>
                      <a:pt x="111443" y="0"/>
                    </a:lnTo>
                    <a:lnTo>
                      <a:pt x="115253" y="0"/>
                    </a:lnTo>
                    <a:lnTo>
                      <a:pt x="115253" y="104775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2" name="Freeform: Shape 91">
                <a:extLst>
                  <a:ext uri="{FF2B5EF4-FFF2-40B4-BE49-F238E27FC236}">
                    <a16:creationId xmlns:a16="http://schemas.microsoft.com/office/drawing/2014/main" id="{34716809-2C52-FD50-4C6F-8E13832858AB}"/>
                  </a:ext>
                </a:extLst>
              </p:cNvPr>
              <p:cNvSpPr/>
              <p:nvPr/>
            </p:nvSpPr>
            <p:spPr>
              <a:xfrm>
                <a:off x="5469255" y="2497454"/>
                <a:ext cx="62864" cy="144779"/>
              </a:xfrm>
              <a:custGeom>
                <a:avLst/>
                <a:gdLst>
                  <a:gd name="connsiteX0" fmla="*/ 62865 w 62864"/>
                  <a:gd name="connsiteY0" fmla="*/ 144780 h 144779"/>
                  <a:gd name="connsiteX1" fmla="*/ 58102 w 62864"/>
                  <a:gd name="connsiteY1" fmla="*/ 144780 h 144779"/>
                  <a:gd name="connsiteX2" fmla="*/ 58102 w 62864"/>
                  <a:gd name="connsiteY2" fmla="*/ 62865 h 144779"/>
                  <a:gd name="connsiteX3" fmla="*/ 0 w 62864"/>
                  <a:gd name="connsiteY3" fmla="*/ 3810 h 144779"/>
                  <a:gd name="connsiteX4" fmla="*/ 2857 w 62864"/>
                  <a:gd name="connsiteY4" fmla="*/ 0 h 144779"/>
                  <a:gd name="connsiteX5" fmla="*/ 62865 w 62864"/>
                  <a:gd name="connsiteY5" fmla="*/ 60960 h 1447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2864" h="144779">
                    <a:moveTo>
                      <a:pt x="62865" y="144780"/>
                    </a:moveTo>
                    <a:lnTo>
                      <a:pt x="58102" y="144780"/>
                    </a:lnTo>
                    <a:lnTo>
                      <a:pt x="58102" y="62865"/>
                    </a:lnTo>
                    <a:lnTo>
                      <a:pt x="0" y="3810"/>
                    </a:lnTo>
                    <a:lnTo>
                      <a:pt x="2857" y="0"/>
                    </a:lnTo>
                    <a:lnTo>
                      <a:pt x="62865" y="6096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3" name="Freeform: Shape 92">
                <a:extLst>
                  <a:ext uri="{FF2B5EF4-FFF2-40B4-BE49-F238E27FC236}">
                    <a16:creationId xmlns:a16="http://schemas.microsoft.com/office/drawing/2014/main" id="{514EE170-4DBD-FE51-1D09-4C31BC17B99E}"/>
                  </a:ext>
                </a:extLst>
              </p:cNvPr>
              <p:cNvSpPr/>
              <p:nvPr/>
            </p:nvSpPr>
            <p:spPr>
              <a:xfrm>
                <a:off x="4835842" y="2640329"/>
                <a:ext cx="319087" cy="55245"/>
              </a:xfrm>
              <a:custGeom>
                <a:avLst/>
                <a:gdLst>
                  <a:gd name="connsiteX0" fmla="*/ 117158 w 319087"/>
                  <a:gd name="connsiteY0" fmla="*/ 55245 h 55245"/>
                  <a:gd name="connsiteX1" fmla="*/ 0 w 319087"/>
                  <a:gd name="connsiteY1" fmla="*/ 55245 h 55245"/>
                  <a:gd name="connsiteX2" fmla="*/ 0 w 319087"/>
                  <a:gd name="connsiteY2" fmla="*/ 50483 h 55245"/>
                  <a:gd name="connsiteX3" fmla="*/ 115253 w 319087"/>
                  <a:gd name="connsiteY3" fmla="*/ 50483 h 55245"/>
                  <a:gd name="connsiteX4" fmla="*/ 147638 w 319087"/>
                  <a:gd name="connsiteY4" fmla="*/ 0 h 55245"/>
                  <a:gd name="connsiteX5" fmla="*/ 319088 w 319087"/>
                  <a:gd name="connsiteY5" fmla="*/ 0 h 55245"/>
                  <a:gd name="connsiteX6" fmla="*/ 319088 w 319087"/>
                  <a:gd name="connsiteY6" fmla="*/ 4763 h 55245"/>
                  <a:gd name="connsiteX7" fmla="*/ 150495 w 319087"/>
                  <a:gd name="connsiteY7" fmla="*/ 4763 h 552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9087" h="55245">
                    <a:moveTo>
                      <a:pt x="117158" y="55245"/>
                    </a:moveTo>
                    <a:lnTo>
                      <a:pt x="0" y="55245"/>
                    </a:lnTo>
                    <a:lnTo>
                      <a:pt x="0" y="50483"/>
                    </a:lnTo>
                    <a:lnTo>
                      <a:pt x="115253" y="50483"/>
                    </a:lnTo>
                    <a:lnTo>
                      <a:pt x="147638" y="0"/>
                    </a:lnTo>
                    <a:lnTo>
                      <a:pt x="319088" y="0"/>
                    </a:lnTo>
                    <a:lnTo>
                      <a:pt x="319088" y="4763"/>
                    </a:lnTo>
                    <a:lnTo>
                      <a:pt x="150495" y="476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4" name="Freeform: Shape 93">
                <a:extLst>
                  <a:ext uri="{FF2B5EF4-FFF2-40B4-BE49-F238E27FC236}">
                    <a16:creationId xmlns:a16="http://schemas.microsoft.com/office/drawing/2014/main" id="{C957F539-D1E8-EDE9-0799-A82A72C4ACB0}"/>
                  </a:ext>
                </a:extLst>
              </p:cNvPr>
              <p:cNvSpPr/>
              <p:nvPr/>
            </p:nvSpPr>
            <p:spPr>
              <a:xfrm>
                <a:off x="4972050" y="2641282"/>
                <a:ext cx="312419" cy="162877"/>
              </a:xfrm>
              <a:custGeom>
                <a:avLst/>
                <a:gdLst>
                  <a:gd name="connsiteX0" fmla="*/ 34290 w 312419"/>
                  <a:gd name="connsiteY0" fmla="*/ 162877 h 162877"/>
                  <a:gd name="connsiteX1" fmla="*/ 0 w 312419"/>
                  <a:gd name="connsiteY1" fmla="*/ 94297 h 162877"/>
                  <a:gd name="connsiteX2" fmla="*/ 222885 w 312419"/>
                  <a:gd name="connsiteY2" fmla="*/ 94297 h 162877"/>
                  <a:gd name="connsiteX3" fmla="*/ 308610 w 312419"/>
                  <a:gd name="connsiteY3" fmla="*/ 0 h 162877"/>
                  <a:gd name="connsiteX4" fmla="*/ 312420 w 312419"/>
                  <a:gd name="connsiteY4" fmla="*/ 2858 h 162877"/>
                  <a:gd name="connsiteX5" fmla="*/ 225743 w 312419"/>
                  <a:gd name="connsiteY5" fmla="*/ 99060 h 162877"/>
                  <a:gd name="connsiteX6" fmla="*/ 7620 w 312419"/>
                  <a:gd name="connsiteY6" fmla="*/ 99060 h 162877"/>
                  <a:gd name="connsiteX7" fmla="*/ 39053 w 312419"/>
                  <a:gd name="connsiteY7" fmla="*/ 160972 h 1628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2419" h="162877">
                    <a:moveTo>
                      <a:pt x="34290" y="162877"/>
                    </a:moveTo>
                    <a:lnTo>
                      <a:pt x="0" y="94297"/>
                    </a:lnTo>
                    <a:lnTo>
                      <a:pt x="222885" y="94297"/>
                    </a:lnTo>
                    <a:lnTo>
                      <a:pt x="308610" y="0"/>
                    </a:lnTo>
                    <a:lnTo>
                      <a:pt x="312420" y="2858"/>
                    </a:lnTo>
                    <a:lnTo>
                      <a:pt x="225743" y="99060"/>
                    </a:lnTo>
                    <a:lnTo>
                      <a:pt x="7620" y="99060"/>
                    </a:lnTo>
                    <a:lnTo>
                      <a:pt x="39053" y="16097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5" name="Freeform: Shape 94">
                <a:extLst>
                  <a:ext uri="{FF2B5EF4-FFF2-40B4-BE49-F238E27FC236}">
                    <a16:creationId xmlns:a16="http://schemas.microsoft.com/office/drawing/2014/main" id="{C006BD0E-008B-581A-11F6-B31BF9FCAA1D}"/>
                  </a:ext>
                </a:extLst>
              </p:cNvPr>
              <p:cNvSpPr/>
              <p:nvPr/>
            </p:nvSpPr>
            <p:spPr>
              <a:xfrm>
                <a:off x="5261609" y="2288857"/>
                <a:ext cx="220980" cy="263842"/>
              </a:xfrm>
              <a:custGeom>
                <a:avLst/>
                <a:gdLst>
                  <a:gd name="connsiteX0" fmla="*/ 97155 w 220980"/>
                  <a:gd name="connsiteY0" fmla="*/ 263842 h 263842"/>
                  <a:gd name="connsiteX1" fmla="*/ 0 w 220980"/>
                  <a:gd name="connsiteY1" fmla="*/ 263842 h 263842"/>
                  <a:gd name="connsiteX2" fmla="*/ 0 w 220980"/>
                  <a:gd name="connsiteY2" fmla="*/ 259080 h 263842"/>
                  <a:gd name="connsiteX3" fmla="*/ 94297 w 220980"/>
                  <a:gd name="connsiteY3" fmla="*/ 259080 h 263842"/>
                  <a:gd name="connsiteX4" fmla="*/ 214313 w 220980"/>
                  <a:gd name="connsiteY4" fmla="*/ 126683 h 263842"/>
                  <a:gd name="connsiteX5" fmla="*/ 97155 w 220980"/>
                  <a:gd name="connsiteY5" fmla="*/ 3810 h 263842"/>
                  <a:gd name="connsiteX6" fmla="*/ 100013 w 220980"/>
                  <a:gd name="connsiteY6" fmla="*/ 0 h 263842"/>
                  <a:gd name="connsiteX7" fmla="*/ 220980 w 220980"/>
                  <a:gd name="connsiteY7" fmla="*/ 126683 h 263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0980" h="263842">
                    <a:moveTo>
                      <a:pt x="97155" y="263842"/>
                    </a:moveTo>
                    <a:lnTo>
                      <a:pt x="0" y="263842"/>
                    </a:lnTo>
                    <a:lnTo>
                      <a:pt x="0" y="259080"/>
                    </a:lnTo>
                    <a:lnTo>
                      <a:pt x="94297" y="259080"/>
                    </a:lnTo>
                    <a:lnTo>
                      <a:pt x="214313" y="126683"/>
                    </a:lnTo>
                    <a:lnTo>
                      <a:pt x="97155" y="3810"/>
                    </a:lnTo>
                    <a:lnTo>
                      <a:pt x="100013" y="0"/>
                    </a:lnTo>
                    <a:lnTo>
                      <a:pt x="220980" y="12668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6" name="Freeform: Shape 95">
                <a:extLst>
                  <a:ext uri="{FF2B5EF4-FFF2-40B4-BE49-F238E27FC236}">
                    <a16:creationId xmlns:a16="http://schemas.microsoft.com/office/drawing/2014/main" id="{57F4B846-60B6-7394-1650-7F0B8F26CBC8}"/>
                  </a:ext>
                </a:extLst>
              </p:cNvPr>
              <p:cNvSpPr/>
              <p:nvPr/>
            </p:nvSpPr>
            <p:spPr>
              <a:xfrm>
                <a:off x="5053012" y="2080260"/>
                <a:ext cx="214312" cy="203835"/>
              </a:xfrm>
              <a:custGeom>
                <a:avLst/>
                <a:gdLst>
                  <a:gd name="connsiteX0" fmla="*/ 162878 w 214312"/>
                  <a:gd name="connsiteY0" fmla="*/ 203835 h 203835"/>
                  <a:gd name="connsiteX1" fmla="*/ 59055 w 214312"/>
                  <a:gd name="connsiteY1" fmla="*/ 119063 h 203835"/>
                  <a:gd name="connsiteX2" fmla="*/ 202882 w 214312"/>
                  <a:gd name="connsiteY2" fmla="*/ 119063 h 203835"/>
                  <a:gd name="connsiteX3" fmla="*/ 88582 w 214312"/>
                  <a:gd name="connsiteY3" fmla="*/ 4763 h 203835"/>
                  <a:gd name="connsiteX4" fmla="*/ 0 w 214312"/>
                  <a:gd name="connsiteY4" fmla="*/ 4763 h 203835"/>
                  <a:gd name="connsiteX5" fmla="*/ 0 w 214312"/>
                  <a:gd name="connsiteY5" fmla="*/ 0 h 203835"/>
                  <a:gd name="connsiteX6" fmla="*/ 90488 w 214312"/>
                  <a:gd name="connsiteY6" fmla="*/ 0 h 203835"/>
                  <a:gd name="connsiteX7" fmla="*/ 214313 w 214312"/>
                  <a:gd name="connsiteY7" fmla="*/ 123825 h 203835"/>
                  <a:gd name="connsiteX8" fmla="*/ 72390 w 214312"/>
                  <a:gd name="connsiteY8" fmla="*/ 123825 h 203835"/>
                  <a:gd name="connsiteX9" fmla="*/ 165735 w 214312"/>
                  <a:gd name="connsiteY9" fmla="*/ 200025 h 203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14312" h="203835">
                    <a:moveTo>
                      <a:pt x="162878" y="203835"/>
                    </a:moveTo>
                    <a:lnTo>
                      <a:pt x="59055" y="119063"/>
                    </a:lnTo>
                    <a:lnTo>
                      <a:pt x="202882" y="119063"/>
                    </a:lnTo>
                    <a:lnTo>
                      <a:pt x="88582" y="4763"/>
                    </a:lnTo>
                    <a:lnTo>
                      <a:pt x="0" y="4763"/>
                    </a:lnTo>
                    <a:lnTo>
                      <a:pt x="0" y="0"/>
                    </a:lnTo>
                    <a:lnTo>
                      <a:pt x="90488" y="0"/>
                    </a:lnTo>
                    <a:lnTo>
                      <a:pt x="214313" y="123825"/>
                    </a:lnTo>
                    <a:lnTo>
                      <a:pt x="72390" y="123825"/>
                    </a:lnTo>
                    <a:lnTo>
                      <a:pt x="165735" y="200025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7" name="Freeform: Shape 96">
                <a:extLst>
                  <a:ext uri="{FF2B5EF4-FFF2-40B4-BE49-F238E27FC236}">
                    <a16:creationId xmlns:a16="http://schemas.microsoft.com/office/drawing/2014/main" id="{E800674F-6DB7-1DF1-A9A5-4EFADE3532BF}"/>
                  </a:ext>
                </a:extLst>
              </p:cNvPr>
              <p:cNvSpPr/>
              <p:nvPr/>
            </p:nvSpPr>
            <p:spPr>
              <a:xfrm>
                <a:off x="5069205" y="2280284"/>
                <a:ext cx="241934" cy="125730"/>
              </a:xfrm>
              <a:custGeom>
                <a:avLst/>
                <a:gdLst>
                  <a:gd name="connsiteX0" fmla="*/ 239077 w 241934"/>
                  <a:gd name="connsiteY0" fmla="*/ 125730 h 125730"/>
                  <a:gd name="connsiteX1" fmla="*/ 161925 w 241934"/>
                  <a:gd name="connsiteY1" fmla="*/ 57150 h 125730"/>
                  <a:gd name="connsiteX2" fmla="*/ 58102 w 241934"/>
                  <a:gd name="connsiteY2" fmla="*/ 57150 h 125730"/>
                  <a:gd name="connsiteX3" fmla="*/ 0 w 241934"/>
                  <a:gd name="connsiteY3" fmla="*/ 2858 h 125730"/>
                  <a:gd name="connsiteX4" fmla="*/ 3810 w 241934"/>
                  <a:gd name="connsiteY4" fmla="*/ 0 h 125730"/>
                  <a:gd name="connsiteX5" fmla="*/ 60007 w 241934"/>
                  <a:gd name="connsiteY5" fmla="*/ 53340 h 125730"/>
                  <a:gd name="connsiteX6" fmla="*/ 163830 w 241934"/>
                  <a:gd name="connsiteY6" fmla="*/ 53340 h 125730"/>
                  <a:gd name="connsiteX7" fmla="*/ 241935 w 241934"/>
                  <a:gd name="connsiteY7" fmla="*/ 121920 h 125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1934" h="125730">
                    <a:moveTo>
                      <a:pt x="239077" y="125730"/>
                    </a:moveTo>
                    <a:lnTo>
                      <a:pt x="161925" y="57150"/>
                    </a:lnTo>
                    <a:lnTo>
                      <a:pt x="58102" y="57150"/>
                    </a:lnTo>
                    <a:lnTo>
                      <a:pt x="0" y="2858"/>
                    </a:lnTo>
                    <a:lnTo>
                      <a:pt x="3810" y="0"/>
                    </a:lnTo>
                    <a:lnTo>
                      <a:pt x="60007" y="53340"/>
                    </a:lnTo>
                    <a:lnTo>
                      <a:pt x="163830" y="53340"/>
                    </a:lnTo>
                    <a:lnTo>
                      <a:pt x="241935" y="12192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8" name="Freeform: Shape 97">
                <a:extLst>
                  <a:ext uri="{FF2B5EF4-FFF2-40B4-BE49-F238E27FC236}">
                    <a16:creationId xmlns:a16="http://schemas.microsoft.com/office/drawing/2014/main" id="{B1018A30-DFB8-0687-7A6D-71906C216219}"/>
                  </a:ext>
                </a:extLst>
              </p:cNvPr>
              <p:cNvSpPr/>
              <p:nvPr/>
            </p:nvSpPr>
            <p:spPr>
              <a:xfrm>
                <a:off x="4940617" y="2366009"/>
                <a:ext cx="115252" cy="133350"/>
              </a:xfrm>
              <a:custGeom>
                <a:avLst/>
                <a:gdLst>
                  <a:gd name="connsiteX0" fmla="*/ 102870 w 115252"/>
                  <a:gd name="connsiteY0" fmla="*/ 133350 h 133350"/>
                  <a:gd name="connsiteX1" fmla="*/ 98108 w 115252"/>
                  <a:gd name="connsiteY1" fmla="*/ 133350 h 133350"/>
                  <a:gd name="connsiteX2" fmla="*/ 110490 w 115252"/>
                  <a:gd name="connsiteY2" fmla="*/ 54293 h 133350"/>
                  <a:gd name="connsiteX3" fmla="*/ 55245 w 115252"/>
                  <a:gd name="connsiteY3" fmla="*/ 4763 h 133350"/>
                  <a:gd name="connsiteX4" fmla="*/ 0 w 115252"/>
                  <a:gd name="connsiteY4" fmla="*/ 4763 h 133350"/>
                  <a:gd name="connsiteX5" fmla="*/ 0 w 115252"/>
                  <a:gd name="connsiteY5" fmla="*/ 0 h 133350"/>
                  <a:gd name="connsiteX6" fmla="*/ 57150 w 115252"/>
                  <a:gd name="connsiteY6" fmla="*/ 0 h 133350"/>
                  <a:gd name="connsiteX7" fmla="*/ 115252 w 115252"/>
                  <a:gd name="connsiteY7" fmla="*/ 52388 h 133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5252" h="133350">
                    <a:moveTo>
                      <a:pt x="102870" y="133350"/>
                    </a:moveTo>
                    <a:lnTo>
                      <a:pt x="98108" y="133350"/>
                    </a:lnTo>
                    <a:lnTo>
                      <a:pt x="110490" y="54293"/>
                    </a:lnTo>
                    <a:lnTo>
                      <a:pt x="55245" y="4763"/>
                    </a:lnTo>
                    <a:lnTo>
                      <a:pt x="0" y="4763"/>
                    </a:lnTo>
                    <a:lnTo>
                      <a:pt x="0" y="0"/>
                    </a:lnTo>
                    <a:lnTo>
                      <a:pt x="57150" y="0"/>
                    </a:lnTo>
                    <a:lnTo>
                      <a:pt x="115252" y="523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9" name="Freeform: Shape 98">
                <a:extLst>
                  <a:ext uri="{FF2B5EF4-FFF2-40B4-BE49-F238E27FC236}">
                    <a16:creationId xmlns:a16="http://schemas.microsoft.com/office/drawing/2014/main" id="{AEE9991E-D578-B061-6261-A8253B6354E7}"/>
                  </a:ext>
                </a:extLst>
              </p:cNvPr>
              <p:cNvSpPr/>
              <p:nvPr/>
            </p:nvSpPr>
            <p:spPr>
              <a:xfrm>
                <a:off x="4807267" y="2131695"/>
                <a:ext cx="72390" cy="114300"/>
              </a:xfrm>
              <a:custGeom>
                <a:avLst/>
                <a:gdLst>
                  <a:gd name="connsiteX0" fmla="*/ 72390 w 72390"/>
                  <a:gd name="connsiteY0" fmla="*/ 114300 h 114300"/>
                  <a:gd name="connsiteX1" fmla="*/ 67628 w 72390"/>
                  <a:gd name="connsiteY1" fmla="*/ 114300 h 114300"/>
                  <a:gd name="connsiteX2" fmla="*/ 67628 w 72390"/>
                  <a:gd name="connsiteY2" fmla="*/ 73342 h 114300"/>
                  <a:gd name="connsiteX3" fmla="*/ 0 w 72390"/>
                  <a:gd name="connsiteY3" fmla="*/ 2857 h 114300"/>
                  <a:gd name="connsiteX4" fmla="*/ 3810 w 72390"/>
                  <a:gd name="connsiteY4" fmla="*/ 0 h 114300"/>
                  <a:gd name="connsiteX5" fmla="*/ 72390 w 72390"/>
                  <a:gd name="connsiteY5" fmla="*/ 71438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2390" h="114300">
                    <a:moveTo>
                      <a:pt x="72390" y="114300"/>
                    </a:moveTo>
                    <a:lnTo>
                      <a:pt x="67628" y="114300"/>
                    </a:lnTo>
                    <a:lnTo>
                      <a:pt x="67628" y="73342"/>
                    </a:lnTo>
                    <a:lnTo>
                      <a:pt x="0" y="2857"/>
                    </a:lnTo>
                    <a:lnTo>
                      <a:pt x="3810" y="0"/>
                    </a:lnTo>
                    <a:lnTo>
                      <a:pt x="72390" y="7143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0" name="Freeform: Shape 99">
                <a:extLst>
                  <a:ext uri="{FF2B5EF4-FFF2-40B4-BE49-F238E27FC236}">
                    <a16:creationId xmlns:a16="http://schemas.microsoft.com/office/drawing/2014/main" id="{91FC1D05-7E2F-BA8B-B553-8E5538A01D02}"/>
                  </a:ext>
                </a:extLst>
              </p:cNvPr>
              <p:cNvSpPr/>
              <p:nvPr/>
            </p:nvSpPr>
            <p:spPr>
              <a:xfrm>
                <a:off x="4563427" y="2014537"/>
                <a:ext cx="291464" cy="132397"/>
              </a:xfrm>
              <a:custGeom>
                <a:avLst/>
                <a:gdLst>
                  <a:gd name="connsiteX0" fmla="*/ 116205 w 291464"/>
                  <a:gd name="connsiteY0" fmla="*/ 132398 h 132397"/>
                  <a:gd name="connsiteX1" fmla="*/ 0 w 291464"/>
                  <a:gd name="connsiteY1" fmla="*/ 40958 h 132397"/>
                  <a:gd name="connsiteX2" fmla="*/ 57150 w 291464"/>
                  <a:gd name="connsiteY2" fmla="*/ 0 h 132397"/>
                  <a:gd name="connsiteX3" fmla="*/ 258127 w 291464"/>
                  <a:gd name="connsiteY3" fmla="*/ 0 h 132397"/>
                  <a:gd name="connsiteX4" fmla="*/ 291465 w 291464"/>
                  <a:gd name="connsiteY4" fmla="*/ 30480 h 132397"/>
                  <a:gd name="connsiteX5" fmla="*/ 288607 w 291464"/>
                  <a:gd name="connsiteY5" fmla="*/ 33338 h 132397"/>
                  <a:gd name="connsiteX6" fmla="*/ 256222 w 291464"/>
                  <a:gd name="connsiteY6" fmla="*/ 4763 h 132397"/>
                  <a:gd name="connsiteX7" fmla="*/ 59055 w 291464"/>
                  <a:gd name="connsiteY7" fmla="*/ 4763 h 132397"/>
                  <a:gd name="connsiteX8" fmla="*/ 8572 w 291464"/>
                  <a:gd name="connsiteY8" fmla="*/ 40958 h 132397"/>
                  <a:gd name="connsiteX9" fmla="*/ 119063 w 291464"/>
                  <a:gd name="connsiteY9" fmla="*/ 128588 h 1323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91464" h="132397">
                    <a:moveTo>
                      <a:pt x="116205" y="132398"/>
                    </a:moveTo>
                    <a:lnTo>
                      <a:pt x="0" y="40958"/>
                    </a:lnTo>
                    <a:lnTo>
                      <a:pt x="57150" y="0"/>
                    </a:lnTo>
                    <a:lnTo>
                      <a:pt x="258127" y="0"/>
                    </a:lnTo>
                    <a:lnTo>
                      <a:pt x="291465" y="30480"/>
                    </a:lnTo>
                    <a:lnTo>
                      <a:pt x="288607" y="33338"/>
                    </a:lnTo>
                    <a:lnTo>
                      <a:pt x="256222" y="4763"/>
                    </a:lnTo>
                    <a:lnTo>
                      <a:pt x="59055" y="4763"/>
                    </a:lnTo>
                    <a:lnTo>
                      <a:pt x="8572" y="40958"/>
                    </a:lnTo>
                    <a:lnTo>
                      <a:pt x="119063" y="1285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1" name="Freeform: Shape 100">
                <a:extLst>
                  <a:ext uri="{FF2B5EF4-FFF2-40B4-BE49-F238E27FC236}">
                    <a16:creationId xmlns:a16="http://schemas.microsoft.com/office/drawing/2014/main" id="{49C6F325-5FA4-0FA6-923E-2C1B51733361}"/>
                  </a:ext>
                </a:extLst>
              </p:cNvPr>
              <p:cNvSpPr/>
              <p:nvPr/>
            </p:nvSpPr>
            <p:spPr>
              <a:xfrm>
                <a:off x="4215765" y="2062162"/>
                <a:ext cx="235267" cy="120967"/>
              </a:xfrm>
              <a:custGeom>
                <a:avLst/>
                <a:gdLst>
                  <a:gd name="connsiteX0" fmla="*/ 52388 w 235267"/>
                  <a:gd name="connsiteY0" fmla="*/ 120967 h 120967"/>
                  <a:gd name="connsiteX1" fmla="*/ 0 w 235267"/>
                  <a:gd name="connsiteY1" fmla="*/ 120967 h 120967"/>
                  <a:gd name="connsiteX2" fmla="*/ 0 w 235267"/>
                  <a:gd name="connsiteY2" fmla="*/ 116205 h 120967"/>
                  <a:gd name="connsiteX3" fmla="*/ 49530 w 235267"/>
                  <a:gd name="connsiteY3" fmla="*/ 116205 h 120967"/>
                  <a:gd name="connsiteX4" fmla="*/ 157163 w 235267"/>
                  <a:gd name="connsiteY4" fmla="*/ 0 h 120967"/>
                  <a:gd name="connsiteX5" fmla="*/ 235267 w 235267"/>
                  <a:gd name="connsiteY5" fmla="*/ 0 h 120967"/>
                  <a:gd name="connsiteX6" fmla="*/ 235267 w 235267"/>
                  <a:gd name="connsiteY6" fmla="*/ 4763 h 120967"/>
                  <a:gd name="connsiteX7" fmla="*/ 159067 w 235267"/>
                  <a:gd name="connsiteY7" fmla="*/ 4763 h 12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5267" h="120967">
                    <a:moveTo>
                      <a:pt x="52388" y="120967"/>
                    </a:moveTo>
                    <a:lnTo>
                      <a:pt x="0" y="120967"/>
                    </a:lnTo>
                    <a:lnTo>
                      <a:pt x="0" y="116205"/>
                    </a:lnTo>
                    <a:lnTo>
                      <a:pt x="49530" y="116205"/>
                    </a:lnTo>
                    <a:lnTo>
                      <a:pt x="157163" y="0"/>
                    </a:lnTo>
                    <a:lnTo>
                      <a:pt x="235267" y="0"/>
                    </a:lnTo>
                    <a:lnTo>
                      <a:pt x="235267" y="4763"/>
                    </a:lnTo>
                    <a:lnTo>
                      <a:pt x="159067" y="476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2" name="Freeform: Shape 101">
                <a:extLst>
                  <a:ext uri="{FF2B5EF4-FFF2-40B4-BE49-F238E27FC236}">
                    <a16:creationId xmlns:a16="http://schemas.microsoft.com/office/drawing/2014/main" id="{424DB446-D47C-FA4B-03CF-EB8BF49BD594}"/>
                  </a:ext>
                </a:extLst>
              </p:cNvPr>
              <p:cNvSpPr/>
              <p:nvPr/>
            </p:nvSpPr>
            <p:spPr>
              <a:xfrm>
                <a:off x="3990022" y="2189797"/>
                <a:ext cx="115252" cy="113347"/>
              </a:xfrm>
              <a:custGeom>
                <a:avLst/>
                <a:gdLst>
                  <a:gd name="connsiteX0" fmla="*/ 4763 w 115252"/>
                  <a:gd name="connsiteY0" fmla="*/ 113348 h 113347"/>
                  <a:gd name="connsiteX1" fmla="*/ 0 w 115252"/>
                  <a:gd name="connsiteY1" fmla="*/ 113348 h 113347"/>
                  <a:gd name="connsiteX2" fmla="*/ 0 w 115252"/>
                  <a:gd name="connsiteY2" fmla="*/ 62865 h 113347"/>
                  <a:gd name="connsiteX3" fmla="*/ 110490 w 115252"/>
                  <a:gd name="connsiteY3" fmla="*/ 62865 h 113347"/>
                  <a:gd name="connsiteX4" fmla="*/ 110490 w 115252"/>
                  <a:gd name="connsiteY4" fmla="*/ 0 h 113347"/>
                  <a:gd name="connsiteX5" fmla="*/ 115253 w 115252"/>
                  <a:gd name="connsiteY5" fmla="*/ 0 h 113347"/>
                  <a:gd name="connsiteX6" fmla="*/ 115253 w 115252"/>
                  <a:gd name="connsiteY6" fmla="*/ 67627 h 113347"/>
                  <a:gd name="connsiteX7" fmla="*/ 4763 w 115252"/>
                  <a:gd name="connsiteY7" fmla="*/ 67627 h 1133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5252" h="113347">
                    <a:moveTo>
                      <a:pt x="4763" y="113348"/>
                    </a:moveTo>
                    <a:lnTo>
                      <a:pt x="0" y="113348"/>
                    </a:lnTo>
                    <a:lnTo>
                      <a:pt x="0" y="62865"/>
                    </a:lnTo>
                    <a:lnTo>
                      <a:pt x="110490" y="62865"/>
                    </a:lnTo>
                    <a:lnTo>
                      <a:pt x="110490" y="0"/>
                    </a:lnTo>
                    <a:lnTo>
                      <a:pt x="115253" y="0"/>
                    </a:lnTo>
                    <a:lnTo>
                      <a:pt x="115253" y="67627"/>
                    </a:lnTo>
                    <a:lnTo>
                      <a:pt x="4763" y="67627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3" name="Freeform: Shape 102">
                <a:extLst>
                  <a:ext uri="{FF2B5EF4-FFF2-40B4-BE49-F238E27FC236}">
                    <a16:creationId xmlns:a16="http://schemas.microsoft.com/office/drawing/2014/main" id="{AACE3028-68F7-2545-6F7F-651F6F248D41}"/>
                  </a:ext>
                </a:extLst>
              </p:cNvPr>
              <p:cNvSpPr/>
              <p:nvPr/>
            </p:nvSpPr>
            <p:spPr>
              <a:xfrm>
                <a:off x="3900487" y="2463165"/>
                <a:ext cx="40957" cy="167639"/>
              </a:xfrm>
              <a:custGeom>
                <a:avLst/>
                <a:gdLst>
                  <a:gd name="connsiteX0" fmla="*/ 4763 w 40957"/>
                  <a:gd name="connsiteY0" fmla="*/ 167640 h 167639"/>
                  <a:gd name="connsiteX1" fmla="*/ 0 w 40957"/>
                  <a:gd name="connsiteY1" fmla="*/ 167640 h 167639"/>
                  <a:gd name="connsiteX2" fmla="*/ 0 w 40957"/>
                  <a:gd name="connsiteY2" fmla="*/ 106680 h 167639"/>
                  <a:gd name="connsiteX3" fmla="*/ 36195 w 40957"/>
                  <a:gd name="connsiteY3" fmla="*/ 64770 h 167639"/>
                  <a:gd name="connsiteX4" fmla="*/ 36195 w 40957"/>
                  <a:gd name="connsiteY4" fmla="*/ 0 h 167639"/>
                  <a:gd name="connsiteX5" fmla="*/ 40958 w 40957"/>
                  <a:gd name="connsiteY5" fmla="*/ 0 h 167639"/>
                  <a:gd name="connsiteX6" fmla="*/ 40958 w 40957"/>
                  <a:gd name="connsiteY6" fmla="*/ 66675 h 167639"/>
                  <a:gd name="connsiteX7" fmla="*/ 4763 w 40957"/>
                  <a:gd name="connsiteY7" fmla="*/ 108585 h 167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957" h="167639">
                    <a:moveTo>
                      <a:pt x="4763" y="167640"/>
                    </a:moveTo>
                    <a:lnTo>
                      <a:pt x="0" y="167640"/>
                    </a:lnTo>
                    <a:lnTo>
                      <a:pt x="0" y="106680"/>
                    </a:lnTo>
                    <a:lnTo>
                      <a:pt x="36195" y="64770"/>
                    </a:lnTo>
                    <a:lnTo>
                      <a:pt x="36195" y="0"/>
                    </a:lnTo>
                    <a:lnTo>
                      <a:pt x="40958" y="0"/>
                    </a:lnTo>
                    <a:lnTo>
                      <a:pt x="40958" y="66675"/>
                    </a:lnTo>
                    <a:lnTo>
                      <a:pt x="4763" y="108585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4" name="Freeform: Shape 103">
                <a:extLst>
                  <a:ext uri="{FF2B5EF4-FFF2-40B4-BE49-F238E27FC236}">
                    <a16:creationId xmlns:a16="http://schemas.microsoft.com/office/drawing/2014/main" id="{BD2C1833-5E30-C7FB-2F3C-9D7CE745A105}"/>
                  </a:ext>
                </a:extLst>
              </p:cNvPr>
              <p:cNvSpPr/>
              <p:nvPr/>
            </p:nvSpPr>
            <p:spPr>
              <a:xfrm>
                <a:off x="4008120" y="2366009"/>
                <a:ext cx="139064" cy="157162"/>
              </a:xfrm>
              <a:custGeom>
                <a:avLst/>
                <a:gdLst>
                  <a:gd name="connsiteX0" fmla="*/ 4763 w 139064"/>
                  <a:gd name="connsiteY0" fmla="*/ 157163 h 157162"/>
                  <a:gd name="connsiteX1" fmla="*/ 0 w 139064"/>
                  <a:gd name="connsiteY1" fmla="*/ 157163 h 157162"/>
                  <a:gd name="connsiteX2" fmla="*/ 0 w 139064"/>
                  <a:gd name="connsiteY2" fmla="*/ 117158 h 157162"/>
                  <a:gd name="connsiteX3" fmla="*/ 57150 w 139064"/>
                  <a:gd name="connsiteY3" fmla="*/ 52388 h 157162"/>
                  <a:gd name="connsiteX4" fmla="*/ 57150 w 139064"/>
                  <a:gd name="connsiteY4" fmla="*/ 0 h 157162"/>
                  <a:gd name="connsiteX5" fmla="*/ 139065 w 139064"/>
                  <a:gd name="connsiteY5" fmla="*/ 0 h 157162"/>
                  <a:gd name="connsiteX6" fmla="*/ 139065 w 139064"/>
                  <a:gd name="connsiteY6" fmla="*/ 4763 h 157162"/>
                  <a:gd name="connsiteX7" fmla="*/ 60960 w 139064"/>
                  <a:gd name="connsiteY7" fmla="*/ 4763 h 157162"/>
                  <a:gd name="connsiteX8" fmla="*/ 60960 w 139064"/>
                  <a:gd name="connsiteY8" fmla="*/ 53340 h 157162"/>
                  <a:gd name="connsiteX9" fmla="*/ 4763 w 139064"/>
                  <a:gd name="connsiteY9" fmla="*/ 119063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9064" h="157162">
                    <a:moveTo>
                      <a:pt x="4763" y="157163"/>
                    </a:moveTo>
                    <a:lnTo>
                      <a:pt x="0" y="157163"/>
                    </a:lnTo>
                    <a:lnTo>
                      <a:pt x="0" y="117158"/>
                    </a:lnTo>
                    <a:lnTo>
                      <a:pt x="57150" y="52388"/>
                    </a:lnTo>
                    <a:lnTo>
                      <a:pt x="57150" y="0"/>
                    </a:lnTo>
                    <a:lnTo>
                      <a:pt x="139065" y="0"/>
                    </a:lnTo>
                    <a:lnTo>
                      <a:pt x="139065" y="4763"/>
                    </a:lnTo>
                    <a:lnTo>
                      <a:pt x="60960" y="4763"/>
                    </a:lnTo>
                    <a:lnTo>
                      <a:pt x="60960" y="53340"/>
                    </a:lnTo>
                    <a:lnTo>
                      <a:pt x="4763" y="11906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5" name="Freeform: Shape 104">
                <a:extLst>
                  <a:ext uri="{FF2B5EF4-FFF2-40B4-BE49-F238E27FC236}">
                    <a16:creationId xmlns:a16="http://schemas.microsoft.com/office/drawing/2014/main" id="{0532F6A6-4A2A-717C-4FBA-9F0B52668A68}"/>
                  </a:ext>
                </a:extLst>
              </p:cNvPr>
              <p:cNvSpPr/>
              <p:nvPr/>
            </p:nvSpPr>
            <p:spPr>
              <a:xfrm>
                <a:off x="4234815" y="2417445"/>
                <a:ext cx="80962" cy="235267"/>
              </a:xfrm>
              <a:custGeom>
                <a:avLst/>
                <a:gdLst>
                  <a:gd name="connsiteX0" fmla="*/ 54292 w 80962"/>
                  <a:gd name="connsiteY0" fmla="*/ 235267 h 235267"/>
                  <a:gd name="connsiteX1" fmla="*/ 0 w 80962"/>
                  <a:gd name="connsiteY1" fmla="*/ 190500 h 235267"/>
                  <a:gd name="connsiteX2" fmla="*/ 0 w 80962"/>
                  <a:gd name="connsiteY2" fmla="*/ 65722 h 235267"/>
                  <a:gd name="connsiteX3" fmla="*/ 78105 w 80962"/>
                  <a:gd name="connsiteY3" fmla="*/ 0 h 235267"/>
                  <a:gd name="connsiteX4" fmla="*/ 80963 w 80962"/>
                  <a:gd name="connsiteY4" fmla="*/ 2858 h 235267"/>
                  <a:gd name="connsiteX5" fmla="*/ 4763 w 80962"/>
                  <a:gd name="connsiteY5" fmla="*/ 68580 h 235267"/>
                  <a:gd name="connsiteX6" fmla="*/ 4763 w 80962"/>
                  <a:gd name="connsiteY6" fmla="*/ 187642 h 235267"/>
                  <a:gd name="connsiteX7" fmla="*/ 57150 w 80962"/>
                  <a:gd name="connsiteY7" fmla="*/ 232410 h 2352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0962" h="235267">
                    <a:moveTo>
                      <a:pt x="54292" y="235267"/>
                    </a:moveTo>
                    <a:lnTo>
                      <a:pt x="0" y="190500"/>
                    </a:lnTo>
                    <a:lnTo>
                      <a:pt x="0" y="65722"/>
                    </a:lnTo>
                    <a:lnTo>
                      <a:pt x="78105" y="0"/>
                    </a:lnTo>
                    <a:lnTo>
                      <a:pt x="80963" y="2858"/>
                    </a:lnTo>
                    <a:lnTo>
                      <a:pt x="4763" y="68580"/>
                    </a:lnTo>
                    <a:lnTo>
                      <a:pt x="4763" y="187642"/>
                    </a:lnTo>
                    <a:lnTo>
                      <a:pt x="57150" y="23241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6" name="Freeform: Shape 105">
                <a:extLst>
                  <a:ext uri="{FF2B5EF4-FFF2-40B4-BE49-F238E27FC236}">
                    <a16:creationId xmlns:a16="http://schemas.microsoft.com/office/drawing/2014/main" id="{08F84E2C-4FB3-CEE1-2D33-C481B1961DD3}"/>
                  </a:ext>
                </a:extLst>
              </p:cNvPr>
              <p:cNvSpPr/>
              <p:nvPr/>
            </p:nvSpPr>
            <p:spPr>
              <a:xfrm>
                <a:off x="4389120" y="2521267"/>
                <a:ext cx="264795" cy="90487"/>
              </a:xfrm>
              <a:custGeom>
                <a:avLst/>
                <a:gdLst>
                  <a:gd name="connsiteX0" fmla="*/ 111442 w 264795"/>
                  <a:gd name="connsiteY0" fmla="*/ 90488 h 90487"/>
                  <a:gd name="connsiteX1" fmla="*/ 0 w 264795"/>
                  <a:gd name="connsiteY1" fmla="*/ 90488 h 90487"/>
                  <a:gd name="connsiteX2" fmla="*/ 0 w 264795"/>
                  <a:gd name="connsiteY2" fmla="*/ 85725 h 90487"/>
                  <a:gd name="connsiteX3" fmla="*/ 109538 w 264795"/>
                  <a:gd name="connsiteY3" fmla="*/ 85725 h 90487"/>
                  <a:gd name="connsiteX4" fmla="*/ 192405 w 264795"/>
                  <a:gd name="connsiteY4" fmla="*/ 0 h 90487"/>
                  <a:gd name="connsiteX5" fmla="*/ 264795 w 264795"/>
                  <a:gd name="connsiteY5" fmla="*/ 0 h 90487"/>
                  <a:gd name="connsiteX6" fmla="*/ 264795 w 264795"/>
                  <a:gd name="connsiteY6" fmla="*/ 4763 h 90487"/>
                  <a:gd name="connsiteX7" fmla="*/ 194310 w 264795"/>
                  <a:gd name="connsiteY7" fmla="*/ 4763 h 90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4795" h="90487">
                    <a:moveTo>
                      <a:pt x="111442" y="90488"/>
                    </a:moveTo>
                    <a:lnTo>
                      <a:pt x="0" y="90488"/>
                    </a:lnTo>
                    <a:lnTo>
                      <a:pt x="0" y="85725"/>
                    </a:lnTo>
                    <a:lnTo>
                      <a:pt x="109538" y="85725"/>
                    </a:lnTo>
                    <a:lnTo>
                      <a:pt x="192405" y="0"/>
                    </a:lnTo>
                    <a:lnTo>
                      <a:pt x="264795" y="0"/>
                    </a:lnTo>
                    <a:lnTo>
                      <a:pt x="264795" y="4763"/>
                    </a:lnTo>
                    <a:lnTo>
                      <a:pt x="194310" y="476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7" name="Freeform: Shape 106">
                <a:extLst>
                  <a:ext uri="{FF2B5EF4-FFF2-40B4-BE49-F238E27FC236}">
                    <a16:creationId xmlns:a16="http://schemas.microsoft.com/office/drawing/2014/main" id="{59D7B4D6-948D-B116-D7EC-C0B5B46B604C}"/>
                  </a:ext>
                </a:extLst>
              </p:cNvPr>
              <p:cNvSpPr/>
              <p:nvPr/>
            </p:nvSpPr>
            <p:spPr>
              <a:xfrm>
                <a:off x="4777740" y="2520315"/>
                <a:ext cx="139064" cy="80962"/>
              </a:xfrm>
              <a:custGeom>
                <a:avLst/>
                <a:gdLst>
                  <a:gd name="connsiteX0" fmla="*/ 3810 w 139064"/>
                  <a:gd name="connsiteY0" fmla="*/ 80963 h 80962"/>
                  <a:gd name="connsiteX1" fmla="*/ 0 w 139064"/>
                  <a:gd name="connsiteY1" fmla="*/ 79057 h 80962"/>
                  <a:gd name="connsiteX2" fmla="*/ 1905 w 139064"/>
                  <a:gd name="connsiteY2" fmla="*/ 80010 h 80962"/>
                  <a:gd name="connsiteX3" fmla="*/ 0 w 139064"/>
                  <a:gd name="connsiteY3" fmla="*/ 79057 h 80962"/>
                  <a:gd name="connsiteX4" fmla="*/ 0 w 139064"/>
                  <a:gd name="connsiteY4" fmla="*/ 2857 h 80962"/>
                  <a:gd name="connsiteX5" fmla="*/ 0 w 139064"/>
                  <a:gd name="connsiteY5" fmla="*/ 0 h 80962"/>
                  <a:gd name="connsiteX6" fmla="*/ 139065 w 139064"/>
                  <a:gd name="connsiteY6" fmla="*/ 0 h 80962"/>
                  <a:gd name="connsiteX7" fmla="*/ 139065 w 139064"/>
                  <a:gd name="connsiteY7" fmla="*/ 4763 h 80962"/>
                  <a:gd name="connsiteX8" fmla="*/ 3810 w 139064"/>
                  <a:gd name="connsiteY8" fmla="*/ 4763 h 80962"/>
                  <a:gd name="connsiteX9" fmla="*/ 3810 w 139064"/>
                  <a:gd name="connsiteY9" fmla="*/ 80963 h 809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9064" h="80962">
                    <a:moveTo>
                      <a:pt x="3810" y="80963"/>
                    </a:moveTo>
                    <a:lnTo>
                      <a:pt x="0" y="79057"/>
                    </a:lnTo>
                    <a:lnTo>
                      <a:pt x="1905" y="80010"/>
                    </a:lnTo>
                    <a:lnTo>
                      <a:pt x="0" y="79057"/>
                    </a:lnTo>
                    <a:cubicBezTo>
                      <a:pt x="1905" y="75247"/>
                      <a:pt x="952" y="37147"/>
                      <a:pt x="0" y="2857"/>
                    </a:cubicBezTo>
                    <a:lnTo>
                      <a:pt x="0" y="0"/>
                    </a:lnTo>
                    <a:lnTo>
                      <a:pt x="139065" y="0"/>
                    </a:lnTo>
                    <a:lnTo>
                      <a:pt x="139065" y="4763"/>
                    </a:lnTo>
                    <a:lnTo>
                      <a:pt x="3810" y="4763"/>
                    </a:lnTo>
                    <a:cubicBezTo>
                      <a:pt x="4763" y="20955"/>
                      <a:pt x="6667" y="75247"/>
                      <a:pt x="3810" y="8096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8" name="Freeform: Shape 107">
                <a:extLst>
                  <a:ext uri="{FF2B5EF4-FFF2-40B4-BE49-F238E27FC236}">
                    <a16:creationId xmlns:a16="http://schemas.microsoft.com/office/drawing/2014/main" id="{C535AD4F-3ECB-7EAF-A734-F62AB200E487}"/>
                  </a:ext>
                </a:extLst>
              </p:cNvPr>
              <p:cNvSpPr/>
              <p:nvPr/>
            </p:nvSpPr>
            <p:spPr>
              <a:xfrm>
                <a:off x="4451032" y="2300287"/>
                <a:ext cx="358139" cy="88582"/>
              </a:xfrm>
              <a:custGeom>
                <a:avLst/>
                <a:gdLst>
                  <a:gd name="connsiteX0" fmla="*/ 109538 w 358139"/>
                  <a:gd name="connsiteY0" fmla="*/ 88583 h 88582"/>
                  <a:gd name="connsiteX1" fmla="*/ 0 w 358139"/>
                  <a:gd name="connsiteY1" fmla="*/ 88583 h 88582"/>
                  <a:gd name="connsiteX2" fmla="*/ 0 w 358139"/>
                  <a:gd name="connsiteY2" fmla="*/ 83820 h 88582"/>
                  <a:gd name="connsiteX3" fmla="*/ 104775 w 358139"/>
                  <a:gd name="connsiteY3" fmla="*/ 83820 h 88582"/>
                  <a:gd name="connsiteX4" fmla="*/ 113347 w 358139"/>
                  <a:gd name="connsiteY4" fmla="*/ 0 h 88582"/>
                  <a:gd name="connsiteX5" fmla="*/ 295275 w 358139"/>
                  <a:gd name="connsiteY5" fmla="*/ 0 h 88582"/>
                  <a:gd name="connsiteX6" fmla="*/ 296227 w 358139"/>
                  <a:gd name="connsiteY6" fmla="*/ 953 h 88582"/>
                  <a:gd name="connsiteX7" fmla="*/ 358140 w 358139"/>
                  <a:gd name="connsiteY7" fmla="*/ 57150 h 88582"/>
                  <a:gd name="connsiteX8" fmla="*/ 356235 w 358139"/>
                  <a:gd name="connsiteY8" fmla="*/ 60960 h 88582"/>
                  <a:gd name="connsiteX9" fmla="*/ 293370 w 358139"/>
                  <a:gd name="connsiteY9" fmla="*/ 4763 h 88582"/>
                  <a:gd name="connsiteX10" fmla="*/ 118110 w 358139"/>
                  <a:gd name="connsiteY10" fmla="*/ 4763 h 88582"/>
                  <a:gd name="connsiteX11" fmla="*/ 109538 w 358139"/>
                  <a:gd name="connsiteY11" fmla="*/ 88583 h 88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58139" h="88582">
                    <a:moveTo>
                      <a:pt x="109538" y="88583"/>
                    </a:moveTo>
                    <a:lnTo>
                      <a:pt x="0" y="88583"/>
                    </a:lnTo>
                    <a:lnTo>
                      <a:pt x="0" y="83820"/>
                    </a:lnTo>
                    <a:lnTo>
                      <a:pt x="104775" y="83820"/>
                    </a:lnTo>
                    <a:lnTo>
                      <a:pt x="113347" y="0"/>
                    </a:lnTo>
                    <a:lnTo>
                      <a:pt x="295275" y="0"/>
                    </a:lnTo>
                    <a:lnTo>
                      <a:pt x="296227" y="953"/>
                    </a:lnTo>
                    <a:cubicBezTo>
                      <a:pt x="313372" y="18097"/>
                      <a:pt x="348615" y="52388"/>
                      <a:pt x="358140" y="57150"/>
                    </a:cubicBezTo>
                    <a:lnTo>
                      <a:pt x="356235" y="60960"/>
                    </a:lnTo>
                    <a:cubicBezTo>
                      <a:pt x="344805" y="55245"/>
                      <a:pt x="300038" y="10478"/>
                      <a:pt x="293370" y="4763"/>
                    </a:cubicBezTo>
                    <a:lnTo>
                      <a:pt x="118110" y="4763"/>
                    </a:lnTo>
                    <a:lnTo>
                      <a:pt x="109538" y="8858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9" name="Freeform: Shape 108">
                <a:extLst>
                  <a:ext uri="{FF2B5EF4-FFF2-40B4-BE49-F238E27FC236}">
                    <a16:creationId xmlns:a16="http://schemas.microsoft.com/office/drawing/2014/main" id="{F5350623-A557-DD68-0EFF-FBC4B3F20D84}"/>
                  </a:ext>
                </a:extLst>
              </p:cNvPr>
              <p:cNvSpPr/>
              <p:nvPr/>
            </p:nvSpPr>
            <p:spPr>
              <a:xfrm>
                <a:off x="4418647" y="2216467"/>
                <a:ext cx="61912" cy="109537"/>
              </a:xfrm>
              <a:custGeom>
                <a:avLst/>
                <a:gdLst>
                  <a:gd name="connsiteX0" fmla="*/ 61913 w 61912"/>
                  <a:gd name="connsiteY0" fmla="*/ 109538 h 109537"/>
                  <a:gd name="connsiteX1" fmla="*/ 0 w 61912"/>
                  <a:gd name="connsiteY1" fmla="*/ 109538 h 109537"/>
                  <a:gd name="connsiteX2" fmla="*/ 0 w 61912"/>
                  <a:gd name="connsiteY2" fmla="*/ 104775 h 109537"/>
                  <a:gd name="connsiteX3" fmla="*/ 57150 w 61912"/>
                  <a:gd name="connsiteY3" fmla="*/ 104775 h 109537"/>
                  <a:gd name="connsiteX4" fmla="*/ 57150 w 61912"/>
                  <a:gd name="connsiteY4" fmla="*/ 0 h 109537"/>
                  <a:gd name="connsiteX5" fmla="*/ 61913 w 61912"/>
                  <a:gd name="connsiteY5" fmla="*/ 0 h 1095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1912" h="109537">
                    <a:moveTo>
                      <a:pt x="61913" y="109538"/>
                    </a:moveTo>
                    <a:lnTo>
                      <a:pt x="0" y="109538"/>
                    </a:lnTo>
                    <a:lnTo>
                      <a:pt x="0" y="104775"/>
                    </a:lnTo>
                    <a:lnTo>
                      <a:pt x="57150" y="104775"/>
                    </a:lnTo>
                    <a:lnTo>
                      <a:pt x="57150" y="0"/>
                    </a:lnTo>
                    <a:lnTo>
                      <a:pt x="61913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0" name="Freeform: Shape 109">
                <a:extLst>
                  <a:ext uri="{FF2B5EF4-FFF2-40B4-BE49-F238E27FC236}">
                    <a16:creationId xmlns:a16="http://schemas.microsoft.com/office/drawing/2014/main" id="{84E1C291-386E-BA77-9175-222211023286}"/>
                  </a:ext>
                </a:extLst>
              </p:cNvPr>
              <p:cNvSpPr/>
              <p:nvPr/>
            </p:nvSpPr>
            <p:spPr>
              <a:xfrm>
                <a:off x="4519612" y="2130742"/>
                <a:ext cx="85725" cy="49530"/>
              </a:xfrm>
              <a:custGeom>
                <a:avLst/>
                <a:gdLst>
                  <a:gd name="connsiteX0" fmla="*/ 85725 w 85725"/>
                  <a:gd name="connsiteY0" fmla="*/ 49530 h 49530"/>
                  <a:gd name="connsiteX1" fmla="*/ 81915 w 85725"/>
                  <a:gd name="connsiteY1" fmla="*/ 49530 h 49530"/>
                  <a:gd name="connsiteX2" fmla="*/ 81915 w 85725"/>
                  <a:gd name="connsiteY2" fmla="*/ 4763 h 49530"/>
                  <a:gd name="connsiteX3" fmla="*/ 0 w 85725"/>
                  <a:gd name="connsiteY3" fmla="*/ 4763 h 49530"/>
                  <a:gd name="connsiteX4" fmla="*/ 0 w 85725"/>
                  <a:gd name="connsiteY4" fmla="*/ 0 h 49530"/>
                  <a:gd name="connsiteX5" fmla="*/ 85725 w 85725"/>
                  <a:gd name="connsiteY5" fmla="*/ 0 h 495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5725" h="49530">
                    <a:moveTo>
                      <a:pt x="85725" y="49530"/>
                    </a:moveTo>
                    <a:lnTo>
                      <a:pt x="81915" y="49530"/>
                    </a:lnTo>
                    <a:lnTo>
                      <a:pt x="81915" y="4763"/>
                    </a:lnTo>
                    <a:lnTo>
                      <a:pt x="0" y="4763"/>
                    </a:lnTo>
                    <a:lnTo>
                      <a:pt x="0" y="0"/>
                    </a:lnTo>
                    <a:lnTo>
                      <a:pt x="85725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1" name="Freeform: Shape 110">
                <a:extLst>
                  <a:ext uri="{FF2B5EF4-FFF2-40B4-BE49-F238E27FC236}">
                    <a16:creationId xmlns:a16="http://schemas.microsoft.com/office/drawing/2014/main" id="{D7286769-B4E1-F9A0-27EE-0B04F5FC5A34}"/>
                  </a:ext>
                </a:extLst>
              </p:cNvPr>
              <p:cNvSpPr/>
              <p:nvPr/>
            </p:nvSpPr>
            <p:spPr>
              <a:xfrm>
                <a:off x="4137659" y="2180272"/>
                <a:ext cx="244792" cy="285749"/>
              </a:xfrm>
              <a:custGeom>
                <a:avLst/>
                <a:gdLst>
                  <a:gd name="connsiteX0" fmla="*/ 1905 w 244792"/>
                  <a:gd name="connsiteY0" fmla="*/ 285750 h 285749"/>
                  <a:gd name="connsiteX1" fmla="*/ 0 w 244792"/>
                  <a:gd name="connsiteY1" fmla="*/ 280987 h 285749"/>
                  <a:gd name="connsiteX2" fmla="*/ 105728 w 244792"/>
                  <a:gd name="connsiteY2" fmla="*/ 221932 h 285749"/>
                  <a:gd name="connsiteX3" fmla="*/ 105728 w 244792"/>
                  <a:gd name="connsiteY3" fmla="*/ 108585 h 285749"/>
                  <a:gd name="connsiteX4" fmla="*/ 240030 w 244792"/>
                  <a:gd name="connsiteY4" fmla="*/ 87630 h 285749"/>
                  <a:gd name="connsiteX5" fmla="*/ 240030 w 244792"/>
                  <a:gd name="connsiteY5" fmla="*/ 0 h 285749"/>
                  <a:gd name="connsiteX6" fmla="*/ 244793 w 244792"/>
                  <a:gd name="connsiteY6" fmla="*/ 0 h 285749"/>
                  <a:gd name="connsiteX7" fmla="*/ 244793 w 244792"/>
                  <a:gd name="connsiteY7" fmla="*/ 91440 h 285749"/>
                  <a:gd name="connsiteX8" fmla="*/ 110490 w 244792"/>
                  <a:gd name="connsiteY8" fmla="*/ 112395 h 285749"/>
                  <a:gd name="connsiteX9" fmla="*/ 110490 w 244792"/>
                  <a:gd name="connsiteY9" fmla="*/ 224790 h 2857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4792" h="285749">
                    <a:moveTo>
                      <a:pt x="1905" y="285750"/>
                    </a:moveTo>
                    <a:lnTo>
                      <a:pt x="0" y="280987"/>
                    </a:lnTo>
                    <a:lnTo>
                      <a:pt x="105728" y="221932"/>
                    </a:lnTo>
                    <a:lnTo>
                      <a:pt x="105728" y="108585"/>
                    </a:lnTo>
                    <a:lnTo>
                      <a:pt x="240030" y="87630"/>
                    </a:lnTo>
                    <a:lnTo>
                      <a:pt x="240030" y="0"/>
                    </a:lnTo>
                    <a:lnTo>
                      <a:pt x="244793" y="0"/>
                    </a:lnTo>
                    <a:lnTo>
                      <a:pt x="244793" y="91440"/>
                    </a:lnTo>
                    <a:lnTo>
                      <a:pt x="110490" y="112395"/>
                    </a:lnTo>
                    <a:lnTo>
                      <a:pt x="110490" y="22479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2" name="Freeform: Shape 111">
                <a:extLst>
                  <a:ext uri="{FF2B5EF4-FFF2-40B4-BE49-F238E27FC236}">
                    <a16:creationId xmlns:a16="http://schemas.microsoft.com/office/drawing/2014/main" id="{EB8568B0-12A5-E289-2945-CEBBA1C3F8F9}"/>
                  </a:ext>
                </a:extLst>
              </p:cNvPr>
              <p:cNvSpPr/>
              <p:nvPr/>
            </p:nvSpPr>
            <p:spPr>
              <a:xfrm>
                <a:off x="4078604" y="2521267"/>
                <a:ext cx="86677" cy="144779"/>
              </a:xfrm>
              <a:custGeom>
                <a:avLst/>
                <a:gdLst>
                  <a:gd name="connsiteX0" fmla="*/ 86678 w 86677"/>
                  <a:gd name="connsiteY0" fmla="*/ 144780 h 144779"/>
                  <a:gd name="connsiteX1" fmla="*/ 81915 w 86677"/>
                  <a:gd name="connsiteY1" fmla="*/ 144780 h 144779"/>
                  <a:gd name="connsiteX2" fmla="*/ 81915 w 86677"/>
                  <a:gd name="connsiteY2" fmla="*/ 39053 h 144779"/>
                  <a:gd name="connsiteX3" fmla="*/ 0 w 86677"/>
                  <a:gd name="connsiteY3" fmla="*/ 3810 h 144779"/>
                  <a:gd name="connsiteX4" fmla="*/ 953 w 86677"/>
                  <a:gd name="connsiteY4" fmla="*/ 0 h 144779"/>
                  <a:gd name="connsiteX5" fmla="*/ 86678 w 86677"/>
                  <a:gd name="connsiteY5" fmla="*/ 36195 h 1447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6677" h="144779">
                    <a:moveTo>
                      <a:pt x="86678" y="144780"/>
                    </a:moveTo>
                    <a:lnTo>
                      <a:pt x="81915" y="144780"/>
                    </a:lnTo>
                    <a:lnTo>
                      <a:pt x="81915" y="39053"/>
                    </a:lnTo>
                    <a:lnTo>
                      <a:pt x="0" y="3810"/>
                    </a:lnTo>
                    <a:lnTo>
                      <a:pt x="953" y="0"/>
                    </a:lnTo>
                    <a:lnTo>
                      <a:pt x="86678" y="36195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3" name="Freeform: Shape 112">
                <a:extLst>
                  <a:ext uri="{FF2B5EF4-FFF2-40B4-BE49-F238E27FC236}">
                    <a16:creationId xmlns:a16="http://schemas.microsoft.com/office/drawing/2014/main" id="{2E76017C-DD9E-F1A8-8411-D97221755D10}"/>
                  </a:ext>
                </a:extLst>
              </p:cNvPr>
              <p:cNvSpPr/>
              <p:nvPr/>
            </p:nvSpPr>
            <p:spPr>
              <a:xfrm>
                <a:off x="4100512" y="2666047"/>
                <a:ext cx="264795" cy="163830"/>
              </a:xfrm>
              <a:custGeom>
                <a:avLst/>
                <a:gdLst>
                  <a:gd name="connsiteX0" fmla="*/ 264795 w 264795"/>
                  <a:gd name="connsiteY0" fmla="*/ 163830 h 163830"/>
                  <a:gd name="connsiteX1" fmla="*/ 114300 w 264795"/>
                  <a:gd name="connsiteY1" fmla="*/ 163830 h 163830"/>
                  <a:gd name="connsiteX2" fmla="*/ 0 w 264795"/>
                  <a:gd name="connsiteY2" fmla="*/ 58103 h 163830"/>
                  <a:gd name="connsiteX3" fmla="*/ 0 w 264795"/>
                  <a:gd name="connsiteY3" fmla="*/ 0 h 163830"/>
                  <a:gd name="connsiteX4" fmla="*/ 4763 w 264795"/>
                  <a:gd name="connsiteY4" fmla="*/ 0 h 163830"/>
                  <a:gd name="connsiteX5" fmla="*/ 4763 w 264795"/>
                  <a:gd name="connsiteY5" fmla="*/ 56198 h 163830"/>
                  <a:gd name="connsiteX6" fmla="*/ 116205 w 264795"/>
                  <a:gd name="connsiteY6" fmla="*/ 159068 h 163830"/>
                  <a:gd name="connsiteX7" fmla="*/ 264795 w 264795"/>
                  <a:gd name="connsiteY7" fmla="*/ 159068 h 1638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4795" h="163830">
                    <a:moveTo>
                      <a:pt x="264795" y="163830"/>
                    </a:moveTo>
                    <a:lnTo>
                      <a:pt x="114300" y="163830"/>
                    </a:lnTo>
                    <a:lnTo>
                      <a:pt x="0" y="58103"/>
                    </a:lnTo>
                    <a:lnTo>
                      <a:pt x="0" y="0"/>
                    </a:lnTo>
                    <a:lnTo>
                      <a:pt x="4763" y="0"/>
                    </a:lnTo>
                    <a:lnTo>
                      <a:pt x="4763" y="56198"/>
                    </a:lnTo>
                    <a:lnTo>
                      <a:pt x="116205" y="159068"/>
                    </a:lnTo>
                    <a:lnTo>
                      <a:pt x="264795" y="15906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4" name="Freeform: Shape 113">
                <a:extLst>
                  <a:ext uri="{FF2B5EF4-FFF2-40B4-BE49-F238E27FC236}">
                    <a16:creationId xmlns:a16="http://schemas.microsoft.com/office/drawing/2014/main" id="{59DE1469-F88D-4B76-44F5-C34161706FD4}"/>
                  </a:ext>
                </a:extLst>
              </p:cNvPr>
              <p:cNvSpPr/>
              <p:nvPr/>
            </p:nvSpPr>
            <p:spPr>
              <a:xfrm>
                <a:off x="4519612" y="2825115"/>
                <a:ext cx="137159" cy="234314"/>
              </a:xfrm>
              <a:custGeom>
                <a:avLst/>
                <a:gdLst>
                  <a:gd name="connsiteX0" fmla="*/ 137160 w 137159"/>
                  <a:gd name="connsiteY0" fmla="*/ 234315 h 234314"/>
                  <a:gd name="connsiteX1" fmla="*/ 132397 w 137159"/>
                  <a:gd name="connsiteY1" fmla="*/ 234315 h 234314"/>
                  <a:gd name="connsiteX2" fmla="*/ 132397 w 137159"/>
                  <a:gd name="connsiteY2" fmla="*/ 57150 h 234314"/>
                  <a:gd name="connsiteX3" fmla="*/ 71438 w 137159"/>
                  <a:gd name="connsiteY3" fmla="*/ 4763 h 234314"/>
                  <a:gd name="connsiteX4" fmla="*/ 0 w 137159"/>
                  <a:gd name="connsiteY4" fmla="*/ 4763 h 234314"/>
                  <a:gd name="connsiteX5" fmla="*/ 0 w 137159"/>
                  <a:gd name="connsiteY5" fmla="*/ 0 h 234314"/>
                  <a:gd name="connsiteX6" fmla="*/ 72390 w 137159"/>
                  <a:gd name="connsiteY6" fmla="*/ 0 h 234314"/>
                  <a:gd name="connsiteX7" fmla="*/ 137160 w 137159"/>
                  <a:gd name="connsiteY7" fmla="*/ 54292 h 2343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7159" h="234314">
                    <a:moveTo>
                      <a:pt x="137160" y="234315"/>
                    </a:moveTo>
                    <a:lnTo>
                      <a:pt x="132397" y="234315"/>
                    </a:lnTo>
                    <a:lnTo>
                      <a:pt x="132397" y="57150"/>
                    </a:lnTo>
                    <a:lnTo>
                      <a:pt x="71438" y="4763"/>
                    </a:lnTo>
                    <a:lnTo>
                      <a:pt x="0" y="4763"/>
                    </a:lnTo>
                    <a:lnTo>
                      <a:pt x="0" y="0"/>
                    </a:lnTo>
                    <a:lnTo>
                      <a:pt x="72390" y="0"/>
                    </a:lnTo>
                    <a:lnTo>
                      <a:pt x="137160" y="5429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5" name="Freeform: Shape 114">
                <a:extLst>
                  <a:ext uri="{FF2B5EF4-FFF2-40B4-BE49-F238E27FC236}">
                    <a16:creationId xmlns:a16="http://schemas.microsoft.com/office/drawing/2014/main" id="{32A3A1BE-BBB6-746F-DD32-6E84F7EDC8E8}"/>
                  </a:ext>
                </a:extLst>
              </p:cNvPr>
              <p:cNvSpPr/>
              <p:nvPr/>
            </p:nvSpPr>
            <p:spPr>
              <a:xfrm>
                <a:off x="4729162" y="2839402"/>
                <a:ext cx="98107" cy="143827"/>
              </a:xfrm>
              <a:custGeom>
                <a:avLst/>
                <a:gdLst>
                  <a:gd name="connsiteX0" fmla="*/ 78105 w 98107"/>
                  <a:gd name="connsiteY0" fmla="*/ 143827 h 143827"/>
                  <a:gd name="connsiteX1" fmla="*/ 0 w 98107"/>
                  <a:gd name="connsiteY1" fmla="*/ 54292 h 143827"/>
                  <a:gd name="connsiteX2" fmla="*/ 0 w 98107"/>
                  <a:gd name="connsiteY2" fmla="*/ 0 h 143827"/>
                  <a:gd name="connsiteX3" fmla="*/ 98108 w 98107"/>
                  <a:gd name="connsiteY3" fmla="*/ 0 h 143827"/>
                  <a:gd name="connsiteX4" fmla="*/ 98108 w 98107"/>
                  <a:gd name="connsiteY4" fmla="*/ 4763 h 143827"/>
                  <a:gd name="connsiteX5" fmla="*/ 4763 w 98107"/>
                  <a:gd name="connsiteY5" fmla="*/ 4763 h 143827"/>
                  <a:gd name="connsiteX6" fmla="*/ 4763 w 98107"/>
                  <a:gd name="connsiteY6" fmla="*/ 52388 h 143827"/>
                  <a:gd name="connsiteX7" fmla="*/ 81915 w 98107"/>
                  <a:gd name="connsiteY7" fmla="*/ 140970 h 1438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8107" h="143827">
                    <a:moveTo>
                      <a:pt x="78105" y="143827"/>
                    </a:moveTo>
                    <a:lnTo>
                      <a:pt x="0" y="54292"/>
                    </a:lnTo>
                    <a:lnTo>
                      <a:pt x="0" y="0"/>
                    </a:lnTo>
                    <a:lnTo>
                      <a:pt x="98108" y="0"/>
                    </a:lnTo>
                    <a:lnTo>
                      <a:pt x="98108" y="4763"/>
                    </a:lnTo>
                    <a:lnTo>
                      <a:pt x="4763" y="4763"/>
                    </a:lnTo>
                    <a:lnTo>
                      <a:pt x="4763" y="52388"/>
                    </a:lnTo>
                    <a:lnTo>
                      <a:pt x="81915" y="14097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6" name="Freeform: Shape 115">
                <a:extLst>
                  <a:ext uri="{FF2B5EF4-FFF2-40B4-BE49-F238E27FC236}">
                    <a16:creationId xmlns:a16="http://schemas.microsoft.com/office/drawing/2014/main" id="{2A9D57DD-44D1-E3D1-6BD8-E708AC07B75D}"/>
                  </a:ext>
                </a:extLst>
              </p:cNvPr>
              <p:cNvSpPr/>
              <p:nvPr/>
            </p:nvSpPr>
            <p:spPr>
              <a:xfrm>
                <a:off x="4535804" y="2927032"/>
                <a:ext cx="52387" cy="132397"/>
              </a:xfrm>
              <a:custGeom>
                <a:avLst/>
                <a:gdLst>
                  <a:gd name="connsiteX0" fmla="*/ 52388 w 52387"/>
                  <a:gd name="connsiteY0" fmla="*/ 132397 h 132397"/>
                  <a:gd name="connsiteX1" fmla="*/ 47625 w 52387"/>
                  <a:gd name="connsiteY1" fmla="*/ 132397 h 132397"/>
                  <a:gd name="connsiteX2" fmla="*/ 47625 w 52387"/>
                  <a:gd name="connsiteY2" fmla="*/ 56197 h 132397"/>
                  <a:gd name="connsiteX3" fmla="*/ 0 w 52387"/>
                  <a:gd name="connsiteY3" fmla="*/ 2858 h 132397"/>
                  <a:gd name="connsiteX4" fmla="*/ 3810 w 52387"/>
                  <a:gd name="connsiteY4" fmla="*/ 0 h 132397"/>
                  <a:gd name="connsiteX5" fmla="*/ 52388 w 52387"/>
                  <a:gd name="connsiteY5" fmla="*/ 54292 h 1323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2387" h="132397">
                    <a:moveTo>
                      <a:pt x="52388" y="132397"/>
                    </a:moveTo>
                    <a:lnTo>
                      <a:pt x="47625" y="132397"/>
                    </a:lnTo>
                    <a:lnTo>
                      <a:pt x="47625" y="56197"/>
                    </a:lnTo>
                    <a:lnTo>
                      <a:pt x="0" y="2858"/>
                    </a:lnTo>
                    <a:lnTo>
                      <a:pt x="3810" y="0"/>
                    </a:lnTo>
                    <a:lnTo>
                      <a:pt x="52388" y="5429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7" name="Freeform: Shape 116">
                <a:extLst>
                  <a:ext uri="{FF2B5EF4-FFF2-40B4-BE49-F238E27FC236}">
                    <a16:creationId xmlns:a16="http://schemas.microsoft.com/office/drawing/2014/main" id="{E069C328-E3D1-5387-54C4-DC883541611D}"/>
                  </a:ext>
                </a:extLst>
              </p:cNvPr>
              <p:cNvSpPr/>
              <p:nvPr/>
            </p:nvSpPr>
            <p:spPr>
              <a:xfrm>
                <a:off x="4136707" y="3045142"/>
                <a:ext cx="178117" cy="215265"/>
              </a:xfrm>
              <a:custGeom>
                <a:avLst/>
                <a:gdLst>
                  <a:gd name="connsiteX0" fmla="*/ 3810 w 178117"/>
                  <a:gd name="connsiteY0" fmla="*/ 215265 h 215265"/>
                  <a:gd name="connsiteX1" fmla="*/ 0 w 178117"/>
                  <a:gd name="connsiteY1" fmla="*/ 212408 h 215265"/>
                  <a:gd name="connsiteX2" fmla="*/ 23813 w 178117"/>
                  <a:gd name="connsiteY2" fmla="*/ 171450 h 215265"/>
                  <a:gd name="connsiteX3" fmla="*/ 23813 w 178117"/>
                  <a:gd name="connsiteY3" fmla="*/ 30480 h 215265"/>
                  <a:gd name="connsiteX4" fmla="*/ 120967 w 178117"/>
                  <a:gd name="connsiteY4" fmla="*/ 0 h 215265"/>
                  <a:gd name="connsiteX5" fmla="*/ 178117 w 178117"/>
                  <a:gd name="connsiteY5" fmla="*/ 0 h 215265"/>
                  <a:gd name="connsiteX6" fmla="*/ 178117 w 178117"/>
                  <a:gd name="connsiteY6" fmla="*/ 4763 h 215265"/>
                  <a:gd name="connsiteX7" fmla="*/ 121920 w 178117"/>
                  <a:gd name="connsiteY7" fmla="*/ 4763 h 215265"/>
                  <a:gd name="connsiteX8" fmla="*/ 28575 w 178117"/>
                  <a:gd name="connsiteY8" fmla="*/ 34290 h 215265"/>
                  <a:gd name="connsiteX9" fmla="*/ 28575 w 178117"/>
                  <a:gd name="connsiteY9" fmla="*/ 173355 h 2152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78117" h="215265">
                    <a:moveTo>
                      <a:pt x="3810" y="215265"/>
                    </a:moveTo>
                    <a:lnTo>
                      <a:pt x="0" y="212408"/>
                    </a:lnTo>
                    <a:lnTo>
                      <a:pt x="23813" y="171450"/>
                    </a:lnTo>
                    <a:lnTo>
                      <a:pt x="23813" y="30480"/>
                    </a:lnTo>
                    <a:lnTo>
                      <a:pt x="120967" y="0"/>
                    </a:lnTo>
                    <a:lnTo>
                      <a:pt x="178117" y="0"/>
                    </a:lnTo>
                    <a:lnTo>
                      <a:pt x="178117" y="4763"/>
                    </a:lnTo>
                    <a:lnTo>
                      <a:pt x="121920" y="4763"/>
                    </a:lnTo>
                    <a:lnTo>
                      <a:pt x="28575" y="34290"/>
                    </a:lnTo>
                    <a:lnTo>
                      <a:pt x="28575" y="173355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8" name="Freeform: Shape 117">
                <a:extLst>
                  <a:ext uri="{FF2B5EF4-FFF2-40B4-BE49-F238E27FC236}">
                    <a16:creationId xmlns:a16="http://schemas.microsoft.com/office/drawing/2014/main" id="{6A48CBB8-9A50-22DA-811D-56B61896A73B}"/>
                  </a:ext>
                </a:extLst>
              </p:cNvPr>
              <p:cNvSpPr/>
              <p:nvPr/>
            </p:nvSpPr>
            <p:spPr>
              <a:xfrm>
                <a:off x="3832859" y="2720340"/>
                <a:ext cx="247650" cy="174307"/>
              </a:xfrm>
              <a:custGeom>
                <a:avLst/>
                <a:gdLst>
                  <a:gd name="connsiteX0" fmla="*/ 179070 w 247650"/>
                  <a:gd name="connsiteY0" fmla="*/ 174307 h 174307"/>
                  <a:gd name="connsiteX1" fmla="*/ 0 w 247650"/>
                  <a:gd name="connsiteY1" fmla="*/ 174307 h 174307"/>
                  <a:gd name="connsiteX2" fmla="*/ 0 w 247650"/>
                  <a:gd name="connsiteY2" fmla="*/ 33338 h 174307"/>
                  <a:gd name="connsiteX3" fmla="*/ 88583 w 247650"/>
                  <a:gd name="connsiteY3" fmla="*/ 0 h 174307"/>
                  <a:gd name="connsiteX4" fmla="*/ 139065 w 247650"/>
                  <a:gd name="connsiteY4" fmla="*/ 0 h 174307"/>
                  <a:gd name="connsiteX5" fmla="*/ 139065 w 247650"/>
                  <a:gd name="connsiteY5" fmla="*/ 4763 h 174307"/>
                  <a:gd name="connsiteX6" fmla="*/ 88583 w 247650"/>
                  <a:gd name="connsiteY6" fmla="*/ 4763 h 174307"/>
                  <a:gd name="connsiteX7" fmla="*/ 3810 w 247650"/>
                  <a:gd name="connsiteY7" fmla="*/ 37147 h 174307"/>
                  <a:gd name="connsiteX8" fmla="*/ 3810 w 247650"/>
                  <a:gd name="connsiteY8" fmla="*/ 169545 h 174307"/>
                  <a:gd name="connsiteX9" fmla="*/ 177165 w 247650"/>
                  <a:gd name="connsiteY9" fmla="*/ 169545 h 174307"/>
                  <a:gd name="connsiteX10" fmla="*/ 244793 w 247650"/>
                  <a:gd name="connsiteY10" fmla="*/ 104775 h 174307"/>
                  <a:gd name="connsiteX11" fmla="*/ 247650 w 247650"/>
                  <a:gd name="connsiteY11" fmla="*/ 108585 h 1743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47650" h="174307">
                    <a:moveTo>
                      <a:pt x="179070" y="174307"/>
                    </a:moveTo>
                    <a:lnTo>
                      <a:pt x="0" y="174307"/>
                    </a:lnTo>
                    <a:lnTo>
                      <a:pt x="0" y="33338"/>
                    </a:lnTo>
                    <a:lnTo>
                      <a:pt x="88583" y="0"/>
                    </a:lnTo>
                    <a:lnTo>
                      <a:pt x="139065" y="0"/>
                    </a:lnTo>
                    <a:lnTo>
                      <a:pt x="139065" y="4763"/>
                    </a:lnTo>
                    <a:lnTo>
                      <a:pt x="88583" y="4763"/>
                    </a:lnTo>
                    <a:lnTo>
                      <a:pt x="3810" y="37147"/>
                    </a:lnTo>
                    <a:lnTo>
                      <a:pt x="3810" y="169545"/>
                    </a:lnTo>
                    <a:lnTo>
                      <a:pt x="177165" y="169545"/>
                    </a:lnTo>
                    <a:lnTo>
                      <a:pt x="244793" y="104775"/>
                    </a:lnTo>
                    <a:lnTo>
                      <a:pt x="247650" y="108585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9" name="Freeform: Shape 118">
                <a:extLst>
                  <a:ext uri="{FF2B5EF4-FFF2-40B4-BE49-F238E27FC236}">
                    <a16:creationId xmlns:a16="http://schemas.microsoft.com/office/drawing/2014/main" id="{8AE5EAA4-7DAE-1444-EC6F-AFF1D7D62903}"/>
                  </a:ext>
                </a:extLst>
              </p:cNvPr>
              <p:cNvSpPr/>
              <p:nvPr/>
            </p:nvSpPr>
            <p:spPr>
              <a:xfrm>
                <a:off x="3955732" y="2941320"/>
                <a:ext cx="241934" cy="120967"/>
              </a:xfrm>
              <a:custGeom>
                <a:avLst/>
                <a:gdLst>
                  <a:gd name="connsiteX0" fmla="*/ 134302 w 241934"/>
                  <a:gd name="connsiteY0" fmla="*/ 120967 h 120967"/>
                  <a:gd name="connsiteX1" fmla="*/ 71438 w 241934"/>
                  <a:gd name="connsiteY1" fmla="*/ 120967 h 120967"/>
                  <a:gd name="connsiteX2" fmla="*/ 70485 w 241934"/>
                  <a:gd name="connsiteY2" fmla="*/ 120015 h 120967"/>
                  <a:gd name="connsiteX3" fmla="*/ 0 w 241934"/>
                  <a:gd name="connsiteY3" fmla="*/ 55245 h 120967"/>
                  <a:gd name="connsiteX4" fmla="*/ 952 w 241934"/>
                  <a:gd name="connsiteY4" fmla="*/ 50483 h 120967"/>
                  <a:gd name="connsiteX5" fmla="*/ 73342 w 241934"/>
                  <a:gd name="connsiteY5" fmla="*/ 116205 h 120967"/>
                  <a:gd name="connsiteX6" fmla="*/ 129540 w 241934"/>
                  <a:gd name="connsiteY6" fmla="*/ 116205 h 120967"/>
                  <a:gd name="connsiteX7" fmla="*/ 129540 w 241934"/>
                  <a:gd name="connsiteY7" fmla="*/ 0 h 120967"/>
                  <a:gd name="connsiteX8" fmla="*/ 241935 w 241934"/>
                  <a:gd name="connsiteY8" fmla="*/ 0 h 120967"/>
                  <a:gd name="connsiteX9" fmla="*/ 241935 w 241934"/>
                  <a:gd name="connsiteY9" fmla="*/ 4763 h 120967"/>
                  <a:gd name="connsiteX10" fmla="*/ 134302 w 241934"/>
                  <a:gd name="connsiteY10" fmla="*/ 4763 h 120967"/>
                  <a:gd name="connsiteX11" fmla="*/ 134302 w 241934"/>
                  <a:gd name="connsiteY11" fmla="*/ 120967 h 12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41934" h="120967">
                    <a:moveTo>
                      <a:pt x="134302" y="120967"/>
                    </a:moveTo>
                    <a:lnTo>
                      <a:pt x="71438" y="120967"/>
                    </a:lnTo>
                    <a:lnTo>
                      <a:pt x="70485" y="120015"/>
                    </a:lnTo>
                    <a:cubicBezTo>
                      <a:pt x="46672" y="95250"/>
                      <a:pt x="8572" y="57150"/>
                      <a:pt x="0" y="55245"/>
                    </a:cubicBezTo>
                    <a:lnTo>
                      <a:pt x="952" y="50483"/>
                    </a:lnTo>
                    <a:cubicBezTo>
                      <a:pt x="12383" y="53340"/>
                      <a:pt x="63817" y="106680"/>
                      <a:pt x="73342" y="116205"/>
                    </a:cubicBezTo>
                    <a:lnTo>
                      <a:pt x="129540" y="116205"/>
                    </a:lnTo>
                    <a:lnTo>
                      <a:pt x="129540" y="0"/>
                    </a:lnTo>
                    <a:lnTo>
                      <a:pt x="241935" y="0"/>
                    </a:lnTo>
                    <a:lnTo>
                      <a:pt x="241935" y="4763"/>
                    </a:lnTo>
                    <a:lnTo>
                      <a:pt x="134302" y="4763"/>
                    </a:lnTo>
                    <a:lnTo>
                      <a:pt x="134302" y="120967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0" name="Freeform: Shape 119">
                <a:extLst>
                  <a:ext uri="{FF2B5EF4-FFF2-40B4-BE49-F238E27FC236}">
                    <a16:creationId xmlns:a16="http://schemas.microsoft.com/office/drawing/2014/main" id="{3B94E504-8932-FDA9-2952-24A78CB32E58}"/>
                  </a:ext>
                </a:extLst>
              </p:cNvPr>
              <p:cNvSpPr/>
              <p:nvPr/>
            </p:nvSpPr>
            <p:spPr>
              <a:xfrm>
                <a:off x="4006792" y="3177540"/>
                <a:ext cx="208972" cy="220979"/>
              </a:xfrm>
              <a:custGeom>
                <a:avLst/>
                <a:gdLst>
                  <a:gd name="connsiteX0" fmla="*/ 208973 w 208972"/>
                  <a:gd name="connsiteY0" fmla="*/ 220980 h 220979"/>
                  <a:gd name="connsiteX1" fmla="*/ 112770 w 208972"/>
                  <a:gd name="connsiteY1" fmla="*/ 220980 h 220979"/>
                  <a:gd name="connsiteX2" fmla="*/ 1328 w 208972"/>
                  <a:gd name="connsiteY2" fmla="*/ 106680 h 220979"/>
                  <a:gd name="connsiteX3" fmla="*/ 1328 w 208972"/>
                  <a:gd name="connsiteY3" fmla="*/ 105727 h 220979"/>
                  <a:gd name="connsiteX4" fmla="*/ 2280 w 208972"/>
                  <a:gd name="connsiteY4" fmla="*/ 0 h 220979"/>
                  <a:gd name="connsiteX5" fmla="*/ 5138 w 208972"/>
                  <a:gd name="connsiteY5" fmla="*/ 2857 h 220979"/>
                  <a:gd name="connsiteX6" fmla="*/ 3233 w 208972"/>
                  <a:gd name="connsiteY6" fmla="*/ 952 h 220979"/>
                  <a:gd name="connsiteX7" fmla="*/ 5138 w 208972"/>
                  <a:gd name="connsiteY7" fmla="*/ 1905 h 220979"/>
                  <a:gd name="connsiteX8" fmla="*/ 5138 w 208972"/>
                  <a:gd name="connsiteY8" fmla="*/ 103822 h 220979"/>
                  <a:gd name="connsiteX9" fmla="*/ 113723 w 208972"/>
                  <a:gd name="connsiteY9" fmla="*/ 215265 h 220979"/>
                  <a:gd name="connsiteX10" fmla="*/ 208020 w 208972"/>
                  <a:gd name="connsiteY10" fmla="*/ 215265 h 220979"/>
                  <a:gd name="connsiteX11" fmla="*/ 208020 w 208972"/>
                  <a:gd name="connsiteY11" fmla="*/ 220980 h 220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08972" h="220979">
                    <a:moveTo>
                      <a:pt x="208973" y="220980"/>
                    </a:moveTo>
                    <a:lnTo>
                      <a:pt x="112770" y="220980"/>
                    </a:lnTo>
                    <a:lnTo>
                      <a:pt x="1328" y="106680"/>
                    </a:lnTo>
                    <a:lnTo>
                      <a:pt x="1328" y="105727"/>
                    </a:lnTo>
                    <a:cubicBezTo>
                      <a:pt x="-577" y="38100"/>
                      <a:pt x="-577" y="1905"/>
                      <a:pt x="2280" y="0"/>
                    </a:cubicBezTo>
                    <a:lnTo>
                      <a:pt x="5138" y="2857"/>
                    </a:lnTo>
                    <a:lnTo>
                      <a:pt x="3233" y="952"/>
                    </a:lnTo>
                    <a:lnTo>
                      <a:pt x="5138" y="1905"/>
                    </a:lnTo>
                    <a:cubicBezTo>
                      <a:pt x="3233" y="6667"/>
                      <a:pt x="4185" y="66675"/>
                      <a:pt x="5138" y="103822"/>
                    </a:cubicBezTo>
                    <a:lnTo>
                      <a:pt x="113723" y="215265"/>
                    </a:lnTo>
                    <a:lnTo>
                      <a:pt x="208020" y="215265"/>
                    </a:lnTo>
                    <a:lnTo>
                      <a:pt x="208020" y="22098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1" name="Freeform: Shape 120">
                <a:extLst>
                  <a:ext uri="{FF2B5EF4-FFF2-40B4-BE49-F238E27FC236}">
                    <a16:creationId xmlns:a16="http://schemas.microsoft.com/office/drawing/2014/main" id="{B2B0D074-0F44-6ED4-9DAF-BD4E3383868E}"/>
                  </a:ext>
                </a:extLst>
              </p:cNvPr>
              <p:cNvSpPr/>
              <p:nvPr/>
            </p:nvSpPr>
            <p:spPr>
              <a:xfrm>
                <a:off x="4339590" y="3119437"/>
                <a:ext cx="51434" cy="140970"/>
              </a:xfrm>
              <a:custGeom>
                <a:avLst/>
                <a:gdLst>
                  <a:gd name="connsiteX0" fmla="*/ 2857 w 51434"/>
                  <a:gd name="connsiteY0" fmla="*/ 140970 h 140970"/>
                  <a:gd name="connsiteX1" fmla="*/ 0 w 51434"/>
                  <a:gd name="connsiteY1" fmla="*/ 138113 h 140970"/>
                  <a:gd name="connsiteX2" fmla="*/ 46672 w 51434"/>
                  <a:gd name="connsiteY2" fmla="*/ 94297 h 140970"/>
                  <a:gd name="connsiteX3" fmla="*/ 46672 w 51434"/>
                  <a:gd name="connsiteY3" fmla="*/ 0 h 140970"/>
                  <a:gd name="connsiteX4" fmla="*/ 51435 w 51434"/>
                  <a:gd name="connsiteY4" fmla="*/ 0 h 140970"/>
                  <a:gd name="connsiteX5" fmla="*/ 51435 w 51434"/>
                  <a:gd name="connsiteY5" fmla="*/ 96203 h 1409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1434" h="140970">
                    <a:moveTo>
                      <a:pt x="2857" y="140970"/>
                    </a:moveTo>
                    <a:lnTo>
                      <a:pt x="0" y="138113"/>
                    </a:lnTo>
                    <a:lnTo>
                      <a:pt x="46672" y="94297"/>
                    </a:lnTo>
                    <a:lnTo>
                      <a:pt x="46672" y="0"/>
                    </a:lnTo>
                    <a:lnTo>
                      <a:pt x="51435" y="0"/>
                    </a:lnTo>
                    <a:lnTo>
                      <a:pt x="51435" y="9620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2" name="Freeform: Shape 121">
                <a:extLst>
                  <a:ext uri="{FF2B5EF4-FFF2-40B4-BE49-F238E27FC236}">
                    <a16:creationId xmlns:a16="http://schemas.microsoft.com/office/drawing/2014/main" id="{39FBE408-BE89-AE8C-3CDD-FAE878F65212}"/>
                  </a:ext>
                </a:extLst>
              </p:cNvPr>
              <p:cNvSpPr/>
              <p:nvPr/>
            </p:nvSpPr>
            <p:spPr>
              <a:xfrm>
                <a:off x="4461509" y="3230879"/>
                <a:ext cx="42862" cy="189547"/>
              </a:xfrm>
              <a:custGeom>
                <a:avLst/>
                <a:gdLst>
                  <a:gd name="connsiteX0" fmla="*/ 3810 w 42862"/>
                  <a:gd name="connsiteY0" fmla="*/ 189548 h 189547"/>
                  <a:gd name="connsiteX1" fmla="*/ 0 w 42862"/>
                  <a:gd name="connsiteY1" fmla="*/ 189548 h 189547"/>
                  <a:gd name="connsiteX2" fmla="*/ 0 w 42862"/>
                  <a:gd name="connsiteY2" fmla="*/ 54292 h 189547"/>
                  <a:gd name="connsiteX3" fmla="*/ 39053 w 42862"/>
                  <a:gd name="connsiteY3" fmla="*/ 0 h 189547"/>
                  <a:gd name="connsiteX4" fmla="*/ 42863 w 42862"/>
                  <a:gd name="connsiteY4" fmla="*/ 2858 h 189547"/>
                  <a:gd name="connsiteX5" fmla="*/ 3810 w 42862"/>
                  <a:gd name="connsiteY5" fmla="*/ 56198 h 1895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2862" h="189547">
                    <a:moveTo>
                      <a:pt x="3810" y="189548"/>
                    </a:moveTo>
                    <a:lnTo>
                      <a:pt x="0" y="189548"/>
                    </a:lnTo>
                    <a:lnTo>
                      <a:pt x="0" y="54292"/>
                    </a:lnTo>
                    <a:lnTo>
                      <a:pt x="39053" y="0"/>
                    </a:lnTo>
                    <a:lnTo>
                      <a:pt x="42863" y="2858"/>
                    </a:lnTo>
                    <a:lnTo>
                      <a:pt x="3810" y="5619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3" name="Freeform: Shape 122">
                <a:extLst>
                  <a:ext uri="{FF2B5EF4-FFF2-40B4-BE49-F238E27FC236}">
                    <a16:creationId xmlns:a16="http://schemas.microsoft.com/office/drawing/2014/main" id="{F72606A0-D988-3221-C5F4-1352126E257B}"/>
                  </a:ext>
                </a:extLst>
              </p:cNvPr>
              <p:cNvSpPr/>
              <p:nvPr/>
            </p:nvSpPr>
            <p:spPr>
              <a:xfrm>
                <a:off x="4509134" y="3232784"/>
                <a:ext cx="79057" cy="368617"/>
              </a:xfrm>
              <a:custGeom>
                <a:avLst/>
                <a:gdLst>
                  <a:gd name="connsiteX0" fmla="*/ 4763 w 79057"/>
                  <a:gd name="connsiteY0" fmla="*/ 368618 h 368617"/>
                  <a:gd name="connsiteX1" fmla="*/ 0 w 79057"/>
                  <a:gd name="connsiteY1" fmla="*/ 368618 h 368617"/>
                  <a:gd name="connsiteX2" fmla="*/ 0 w 79057"/>
                  <a:gd name="connsiteY2" fmla="*/ 293370 h 368617"/>
                  <a:gd name="connsiteX3" fmla="*/ 74295 w 79057"/>
                  <a:gd name="connsiteY3" fmla="*/ 213360 h 368617"/>
                  <a:gd name="connsiteX4" fmla="*/ 74295 w 79057"/>
                  <a:gd name="connsiteY4" fmla="*/ 0 h 368617"/>
                  <a:gd name="connsiteX5" fmla="*/ 79058 w 79057"/>
                  <a:gd name="connsiteY5" fmla="*/ 0 h 368617"/>
                  <a:gd name="connsiteX6" fmla="*/ 79058 w 79057"/>
                  <a:gd name="connsiteY6" fmla="*/ 215265 h 368617"/>
                  <a:gd name="connsiteX7" fmla="*/ 4763 w 79057"/>
                  <a:gd name="connsiteY7" fmla="*/ 295275 h 3686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9057" h="368617">
                    <a:moveTo>
                      <a:pt x="4763" y="368618"/>
                    </a:moveTo>
                    <a:lnTo>
                      <a:pt x="0" y="368618"/>
                    </a:lnTo>
                    <a:lnTo>
                      <a:pt x="0" y="293370"/>
                    </a:lnTo>
                    <a:lnTo>
                      <a:pt x="74295" y="213360"/>
                    </a:lnTo>
                    <a:lnTo>
                      <a:pt x="74295" y="0"/>
                    </a:lnTo>
                    <a:lnTo>
                      <a:pt x="79058" y="0"/>
                    </a:lnTo>
                    <a:lnTo>
                      <a:pt x="79058" y="215265"/>
                    </a:lnTo>
                    <a:lnTo>
                      <a:pt x="4763" y="295275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4" name="Freeform: Shape 123">
                <a:extLst>
                  <a:ext uri="{FF2B5EF4-FFF2-40B4-BE49-F238E27FC236}">
                    <a16:creationId xmlns:a16="http://schemas.microsoft.com/office/drawing/2014/main" id="{A29F2E9F-EDA8-3E36-3F95-DADDE8966C78}"/>
                  </a:ext>
                </a:extLst>
              </p:cNvPr>
              <p:cNvSpPr/>
              <p:nvPr/>
            </p:nvSpPr>
            <p:spPr>
              <a:xfrm>
                <a:off x="4312920" y="3418522"/>
                <a:ext cx="68579" cy="197167"/>
              </a:xfrm>
              <a:custGeom>
                <a:avLst/>
                <a:gdLst>
                  <a:gd name="connsiteX0" fmla="*/ 65722 w 68579"/>
                  <a:gd name="connsiteY0" fmla="*/ 197168 h 197167"/>
                  <a:gd name="connsiteX1" fmla="*/ 25717 w 68579"/>
                  <a:gd name="connsiteY1" fmla="*/ 172403 h 197167"/>
                  <a:gd name="connsiteX2" fmla="*/ 25717 w 68579"/>
                  <a:gd name="connsiteY2" fmla="*/ 46673 h 197167"/>
                  <a:gd name="connsiteX3" fmla="*/ 0 w 68579"/>
                  <a:gd name="connsiteY3" fmla="*/ 2858 h 197167"/>
                  <a:gd name="connsiteX4" fmla="*/ 3810 w 68579"/>
                  <a:gd name="connsiteY4" fmla="*/ 0 h 197167"/>
                  <a:gd name="connsiteX5" fmla="*/ 30480 w 68579"/>
                  <a:gd name="connsiteY5" fmla="*/ 45720 h 197167"/>
                  <a:gd name="connsiteX6" fmla="*/ 30480 w 68579"/>
                  <a:gd name="connsiteY6" fmla="*/ 170497 h 197167"/>
                  <a:gd name="connsiteX7" fmla="*/ 68580 w 68579"/>
                  <a:gd name="connsiteY7" fmla="*/ 193358 h 1971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8579" h="197167">
                    <a:moveTo>
                      <a:pt x="65722" y="197168"/>
                    </a:moveTo>
                    <a:lnTo>
                      <a:pt x="25717" y="172403"/>
                    </a:lnTo>
                    <a:lnTo>
                      <a:pt x="25717" y="46673"/>
                    </a:lnTo>
                    <a:lnTo>
                      <a:pt x="0" y="2858"/>
                    </a:lnTo>
                    <a:lnTo>
                      <a:pt x="3810" y="0"/>
                    </a:lnTo>
                    <a:lnTo>
                      <a:pt x="30480" y="45720"/>
                    </a:lnTo>
                    <a:lnTo>
                      <a:pt x="30480" y="170497"/>
                    </a:lnTo>
                    <a:lnTo>
                      <a:pt x="68580" y="19335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5" name="Freeform: Shape 124">
                <a:extLst>
                  <a:ext uri="{FF2B5EF4-FFF2-40B4-BE49-F238E27FC236}">
                    <a16:creationId xmlns:a16="http://schemas.microsoft.com/office/drawing/2014/main" id="{29923E0A-EF96-00AF-A381-33A5C28DCAC8}"/>
                  </a:ext>
                </a:extLst>
              </p:cNvPr>
              <p:cNvSpPr/>
              <p:nvPr/>
            </p:nvSpPr>
            <p:spPr>
              <a:xfrm>
                <a:off x="4451032" y="2628900"/>
                <a:ext cx="220027" cy="80962"/>
              </a:xfrm>
              <a:custGeom>
                <a:avLst/>
                <a:gdLst>
                  <a:gd name="connsiteX0" fmla="*/ 144780 w 220027"/>
                  <a:gd name="connsiteY0" fmla="*/ 80963 h 80962"/>
                  <a:gd name="connsiteX1" fmla="*/ 0 w 220027"/>
                  <a:gd name="connsiteY1" fmla="*/ 80963 h 80962"/>
                  <a:gd name="connsiteX2" fmla="*/ 0 w 220027"/>
                  <a:gd name="connsiteY2" fmla="*/ 77153 h 80962"/>
                  <a:gd name="connsiteX3" fmla="*/ 142875 w 220027"/>
                  <a:gd name="connsiteY3" fmla="*/ 77153 h 80962"/>
                  <a:gd name="connsiteX4" fmla="*/ 216217 w 220027"/>
                  <a:gd name="connsiteY4" fmla="*/ 0 h 80962"/>
                  <a:gd name="connsiteX5" fmla="*/ 220027 w 220027"/>
                  <a:gd name="connsiteY5" fmla="*/ 2858 h 809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0027" h="80962">
                    <a:moveTo>
                      <a:pt x="144780" y="80963"/>
                    </a:moveTo>
                    <a:lnTo>
                      <a:pt x="0" y="80963"/>
                    </a:lnTo>
                    <a:lnTo>
                      <a:pt x="0" y="77153"/>
                    </a:lnTo>
                    <a:lnTo>
                      <a:pt x="142875" y="77153"/>
                    </a:lnTo>
                    <a:lnTo>
                      <a:pt x="216217" y="0"/>
                    </a:lnTo>
                    <a:lnTo>
                      <a:pt x="220027" y="285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grpSp>
            <p:nvGrpSpPr>
              <p:cNvPr id="126" name="Graphic 3">
                <a:extLst>
                  <a:ext uri="{FF2B5EF4-FFF2-40B4-BE49-F238E27FC236}">
                    <a16:creationId xmlns:a16="http://schemas.microsoft.com/office/drawing/2014/main" id="{BA53B69B-A127-F5D9-A3B6-01907A9BA1B5}"/>
                  </a:ext>
                </a:extLst>
              </p:cNvPr>
              <p:cNvGrpSpPr/>
              <p:nvPr/>
            </p:nvGrpSpPr>
            <p:grpSpPr>
              <a:xfrm>
                <a:off x="4654867" y="2122170"/>
                <a:ext cx="70485" cy="70484"/>
                <a:chOff x="4654867" y="2122170"/>
                <a:chExt cx="70485" cy="70484"/>
              </a:xfrm>
              <a:grpFill/>
            </p:grpSpPr>
            <p:sp>
              <p:nvSpPr>
                <p:cNvPr id="456" name="Freeform: Shape 455">
                  <a:extLst>
                    <a:ext uri="{FF2B5EF4-FFF2-40B4-BE49-F238E27FC236}">
                      <a16:creationId xmlns:a16="http://schemas.microsoft.com/office/drawing/2014/main" id="{D35FF259-72AD-6AAD-96FB-9EF878EDB09B}"/>
                    </a:ext>
                  </a:extLst>
                </p:cNvPr>
                <p:cNvSpPr/>
                <p:nvPr/>
              </p:nvSpPr>
              <p:spPr>
                <a:xfrm>
                  <a:off x="4671059" y="2138362"/>
                  <a:ext cx="38100" cy="38100"/>
                </a:xfrm>
                <a:custGeom>
                  <a:avLst/>
                  <a:gdLst>
                    <a:gd name="connsiteX0" fmla="*/ 19050 w 38100"/>
                    <a:gd name="connsiteY0" fmla="*/ 38100 h 38100"/>
                    <a:gd name="connsiteX1" fmla="*/ 0 w 38100"/>
                    <a:gd name="connsiteY1" fmla="*/ 19050 h 38100"/>
                    <a:gd name="connsiteX2" fmla="*/ 19050 w 38100"/>
                    <a:gd name="connsiteY2" fmla="*/ 0 h 38100"/>
                    <a:gd name="connsiteX3" fmla="*/ 38100 w 38100"/>
                    <a:gd name="connsiteY3" fmla="*/ 19050 h 38100"/>
                    <a:gd name="connsiteX4" fmla="*/ 19050 w 38100"/>
                    <a:gd name="connsiteY4" fmla="*/ 38100 h 38100"/>
                    <a:gd name="connsiteX5" fmla="*/ 19050 w 38100"/>
                    <a:gd name="connsiteY5" fmla="*/ 5715 h 38100"/>
                    <a:gd name="connsiteX6" fmla="*/ 6668 w 38100"/>
                    <a:gd name="connsiteY6" fmla="*/ 18098 h 38100"/>
                    <a:gd name="connsiteX7" fmla="*/ 19050 w 38100"/>
                    <a:gd name="connsiteY7" fmla="*/ 30480 h 38100"/>
                    <a:gd name="connsiteX8" fmla="*/ 31433 w 38100"/>
                    <a:gd name="connsiteY8" fmla="*/ 18098 h 38100"/>
                    <a:gd name="connsiteX9" fmla="*/ 19050 w 38100"/>
                    <a:gd name="connsiteY9" fmla="*/ 5715 h 38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8100" h="38100">
                      <a:moveTo>
                        <a:pt x="19050" y="38100"/>
                      </a:moveTo>
                      <a:cubicBezTo>
                        <a:pt x="8573" y="38100"/>
                        <a:pt x="0" y="29527"/>
                        <a:pt x="0" y="19050"/>
                      </a:cubicBezTo>
                      <a:cubicBezTo>
                        <a:pt x="0" y="8573"/>
                        <a:pt x="8573" y="0"/>
                        <a:pt x="19050" y="0"/>
                      </a:cubicBezTo>
                      <a:cubicBezTo>
                        <a:pt x="29528" y="0"/>
                        <a:pt x="38100" y="8573"/>
                        <a:pt x="38100" y="19050"/>
                      </a:cubicBezTo>
                      <a:cubicBezTo>
                        <a:pt x="38100" y="29527"/>
                        <a:pt x="29528" y="38100"/>
                        <a:pt x="19050" y="38100"/>
                      </a:cubicBezTo>
                      <a:close/>
                      <a:moveTo>
                        <a:pt x="19050" y="5715"/>
                      </a:moveTo>
                      <a:cubicBezTo>
                        <a:pt x="12383" y="5715"/>
                        <a:pt x="6668" y="11430"/>
                        <a:pt x="6668" y="18098"/>
                      </a:cubicBezTo>
                      <a:cubicBezTo>
                        <a:pt x="6668" y="24765"/>
                        <a:pt x="12383" y="30480"/>
                        <a:pt x="19050" y="30480"/>
                      </a:cubicBezTo>
                      <a:cubicBezTo>
                        <a:pt x="25718" y="30480"/>
                        <a:pt x="31433" y="24765"/>
                        <a:pt x="31433" y="18098"/>
                      </a:cubicBezTo>
                      <a:cubicBezTo>
                        <a:pt x="32385" y="11430"/>
                        <a:pt x="26670" y="5715"/>
                        <a:pt x="19050" y="5715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57" name="Freeform: Shape 456">
                  <a:extLst>
                    <a:ext uri="{FF2B5EF4-FFF2-40B4-BE49-F238E27FC236}">
                      <a16:creationId xmlns:a16="http://schemas.microsoft.com/office/drawing/2014/main" id="{BE42ED1E-9894-498E-11B2-B98E4269890D}"/>
                    </a:ext>
                  </a:extLst>
                </p:cNvPr>
                <p:cNvSpPr/>
                <p:nvPr/>
              </p:nvSpPr>
              <p:spPr>
                <a:xfrm>
                  <a:off x="4664392" y="2131695"/>
                  <a:ext cx="51486" cy="51434"/>
                </a:xfrm>
                <a:custGeom>
                  <a:avLst/>
                  <a:gdLst>
                    <a:gd name="connsiteX0" fmla="*/ 25717 w 51486"/>
                    <a:gd name="connsiteY0" fmla="*/ 51435 h 51434"/>
                    <a:gd name="connsiteX1" fmla="*/ 0 w 51486"/>
                    <a:gd name="connsiteY1" fmla="*/ 25717 h 51434"/>
                    <a:gd name="connsiteX2" fmla="*/ 25717 w 51486"/>
                    <a:gd name="connsiteY2" fmla="*/ 0 h 51434"/>
                    <a:gd name="connsiteX3" fmla="*/ 51435 w 51486"/>
                    <a:gd name="connsiteY3" fmla="*/ 25717 h 51434"/>
                    <a:gd name="connsiteX4" fmla="*/ 25717 w 51486"/>
                    <a:gd name="connsiteY4" fmla="*/ 51435 h 51434"/>
                    <a:gd name="connsiteX5" fmla="*/ 25717 w 51486"/>
                    <a:gd name="connsiteY5" fmla="*/ 7620 h 51434"/>
                    <a:gd name="connsiteX6" fmla="*/ 8573 w 51486"/>
                    <a:gd name="connsiteY6" fmla="*/ 24765 h 51434"/>
                    <a:gd name="connsiteX7" fmla="*/ 25717 w 51486"/>
                    <a:gd name="connsiteY7" fmla="*/ 41910 h 51434"/>
                    <a:gd name="connsiteX8" fmla="*/ 42863 w 51486"/>
                    <a:gd name="connsiteY8" fmla="*/ 24765 h 51434"/>
                    <a:gd name="connsiteX9" fmla="*/ 25717 w 51486"/>
                    <a:gd name="connsiteY9" fmla="*/ 7620 h 514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1486" h="51434">
                      <a:moveTo>
                        <a:pt x="25717" y="51435"/>
                      </a:moveTo>
                      <a:cubicBezTo>
                        <a:pt x="11430" y="51435"/>
                        <a:pt x="0" y="40005"/>
                        <a:pt x="0" y="25717"/>
                      </a:cubicBezTo>
                      <a:cubicBezTo>
                        <a:pt x="0" y="11430"/>
                        <a:pt x="11430" y="0"/>
                        <a:pt x="25717" y="0"/>
                      </a:cubicBezTo>
                      <a:cubicBezTo>
                        <a:pt x="40005" y="0"/>
                        <a:pt x="51435" y="11430"/>
                        <a:pt x="51435" y="25717"/>
                      </a:cubicBezTo>
                      <a:cubicBezTo>
                        <a:pt x="52388" y="40005"/>
                        <a:pt x="40005" y="51435"/>
                        <a:pt x="25717" y="51435"/>
                      </a:cubicBezTo>
                      <a:close/>
                      <a:moveTo>
                        <a:pt x="25717" y="7620"/>
                      </a:moveTo>
                      <a:cubicBezTo>
                        <a:pt x="16192" y="7620"/>
                        <a:pt x="8573" y="15240"/>
                        <a:pt x="8573" y="24765"/>
                      </a:cubicBezTo>
                      <a:cubicBezTo>
                        <a:pt x="8573" y="34290"/>
                        <a:pt x="16192" y="41910"/>
                        <a:pt x="25717" y="41910"/>
                      </a:cubicBezTo>
                      <a:cubicBezTo>
                        <a:pt x="35242" y="41910"/>
                        <a:pt x="42863" y="34290"/>
                        <a:pt x="42863" y="24765"/>
                      </a:cubicBezTo>
                      <a:cubicBezTo>
                        <a:pt x="42863" y="15240"/>
                        <a:pt x="35242" y="7620"/>
                        <a:pt x="25717" y="762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58" name="Freeform: Shape 457">
                  <a:extLst>
                    <a:ext uri="{FF2B5EF4-FFF2-40B4-BE49-F238E27FC236}">
                      <a16:creationId xmlns:a16="http://schemas.microsoft.com/office/drawing/2014/main" id="{063FEBCE-D0BD-8CEB-F4D9-BE97E6AEE659}"/>
                    </a:ext>
                  </a:extLst>
                </p:cNvPr>
                <p:cNvSpPr/>
                <p:nvPr/>
              </p:nvSpPr>
              <p:spPr>
                <a:xfrm>
                  <a:off x="4654867" y="2122170"/>
                  <a:ext cx="70485" cy="70484"/>
                </a:xfrm>
                <a:custGeom>
                  <a:avLst/>
                  <a:gdLst>
                    <a:gd name="connsiteX0" fmla="*/ 35242 w 70485"/>
                    <a:gd name="connsiteY0" fmla="*/ 70485 h 70484"/>
                    <a:gd name="connsiteX1" fmla="*/ 0 w 70485"/>
                    <a:gd name="connsiteY1" fmla="*/ 35242 h 70484"/>
                    <a:gd name="connsiteX2" fmla="*/ 35242 w 70485"/>
                    <a:gd name="connsiteY2" fmla="*/ 0 h 70484"/>
                    <a:gd name="connsiteX3" fmla="*/ 70485 w 70485"/>
                    <a:gd name="connsiteY3" fmla="*/ 35242 h 70484"/>
                    <a:gd name="connsiteX4" fmla="*/ 35242 w 70485"/>
                    <a:gd name="connsiteY4" fmla="*/ 70485 h 70484"/>
                    <a:gd name="connsiteX5" fmla="*/ 35242 w 70485"/>
                    <a:gd name="connsiteY5" fmla="*/ 11430 h 70484"/>
                    <a:gd name="connsiteX6" fmla="*/ 11430 w 70485"/>
                    <a:gd name="connsiteY6" fmla="*/ 35242 h 70484"/>
                    <a:gd name="connsiteX7" fmla="*/ 35242 w 70485"/>
                    <a:gd name="connsiteY7" fmla="*/ 59055 h 70484"/>
                    <a:gd name="connsiteX8" fmla="*/ 59055 w 70485"/>
                    <a:gd name="connsiteY8" fmla="*/ 35242 h 70484"/>
                    <a:gd name="connsiteX9" fmla="*/ 35242 w 70485"/>
                    <a:gd name="connsiteY9" fmla="*/ 11430 h 704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0485" h="70484">
                      <a:moveTo>
                        <a:pt x="35242" y="70485"/>
                      </a:moveTo>
                      <a:cubicBezTo>
                        <a:pt x="15240" y="70485"/>
                        <a:pt x="0" y="54292"/>
                        <a:pt x="0" y="35242"/>
                      </a:cubicBezTo>
                      <a:cubicBezTo>
                        <a:pt x="0" y="15240"/>
                        <a:pt x="16192" y="0"/>
                        <a:pt x="35242" y="0"/>
                      </a:cubicBezTo>
                      <a:cubicBezTo>
                        <a:pt x="55245" y="0"/>
                        <a:pt x="70485" y="16192"/>
                        <a:pt x="70485" y="35242"/>
                      </a:cubicBezTo>
                      <a:cubicBezTo>
                        <a:pt x="70485" y="54292"/>
                        <a:pt x="55245" y="70485"/>
                        <a:pt x="35242" y="70485"/>
                      </a:cubicBezTo>
                      <a:close/>
                      <a:moveTo>
                        <a:pt x="35242" y="11430"/>
                      </a:moveTo>
                      <a:cubicBezTo>
                        <a:pt x="21908" y="11430"/>
                        <a:pt x="11430" y="21907"/>
                        <a:pt x="11430" y="35242"/>
                      </a:cubicBezTo>
                      <a:cubicBezTo>
                        <a:pt x="11430" y="48577"/>
                        <a:pt x="21908" y="59055"/>
                        <a:pt x="35242" y="59055"/>
                      </a:cubicBezTo>
                      <a:cubicBezTo>
                        <a:pt x="48578" y="59055"/>
                        <a:pt x="59055" y="48577"/>
                        <a:pt x="59055" y="35242"/>
                      </a:cubicBezTo>
                      <a:cubicBezTo>
                        <a:pt x="59055" y="21907"/>
                        <a:pt x="48578" y="11430"/>
                        <a:pt x="35242" y="1143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27" name="Graphic 3">
                <a:extLst>
                  <a:ext uri="{FF2B5EF4-FFF2-40B4-BE49-F238E27FC236}">
                    <a16:creationId xmlns:a16="http://schemas.microsoft.com/office/drawing/2014/main" id="{DF17FBB6-A5F7-4CB0-C22E-CEE61AF5DFC8}"/>
                  </a:ext>
                </a:extLst>
              </p:cNvPr>
              <p:cNvGrpSpPr/>
              <p:nvPr/>
            </p:nvGrpSpPr>
            <p:grpSpPr>
              <a:xfrm>
                <a:off x="4842509" y="2225039"/>
                <a:ext cx="70485" cy="70485"/>
                <a:chOff x="4842509" y="2225039"/>
                <a:chExt cx="70485" cy="70485"/>
              </a:xfrm>
              <a:grpFill/>
            </p:grpSpPr>
            <p:sp>
              <p:nvSpPr>
                <p:cNvPr id="453" name="Freeform: Shape 452">
                  <a:extLst>
                    <a:ext uri="{FF2B5EF4-FFF2-40B4-BE49-F238E27FC236}">
                      <a16:creationId xmlns:a16="http://schemas.microsoft.com/office/drawing/2014/main" id="{99E639B7-4C5D-1DB7-D39B-90AC178EEE04}"/>
                    </a:ext>
                  </a:extLst>
                </p:cNvPr>
                <p:cNvSpPr/>
                <p:nvPr/>
              </p:nvSpPr>
              <p:spPr>
                <a:xfrm>
                  <a:off x="4858702" y="2241232"/>
                  <a:ext cx="38100" cy="38100"/>
                </a:xfrm>
                <a:custGeom>
                  <a:avLst/>
                  <a:gdLst>
                    <a:gd name="connsiteX0" fmla="*/ 19050 w 38100"/>
                    <a:gd name="connsiteY0" fmla="*/ 38100 h 38100"/>
                    <a:gd name="connsiteX1" fmla="*/ 0 w 38100"/>
                    <a:gd name="connsiteY1" fmla="*/ 19050 h 38100"/>
                    <a:gd name="connsiteX2" fmla="*/ 19050 w 38100"/>
                    <a:gd name="connsiteY2" fmla="*/ 0 h 38100"/>
                    <a:gd name="connsiteX3" fmla="*/ 38100 w 38100"/>
                    <a:gd name="connsiteY3" fmla="*/ 19050 h 38100"/>
                    <a:gd name="connsiteX4" fmla="*/ 19050 w 38100"/>
                    <a:gd name="connsiteY4" fmla="*/ 38100 h 38100"/>
                    <a:gd name="connsiteX5" fmla="*/ 19050 w 38100"/>
                    <a:gd name="connsiteY5" fmla="*/ 5715 h 38100"/>
                    <a:gd name="connsiteX6" fmla="*/ 6667 w 38100"/>
                    <a:gd name="connsiteY6" fmla="*/ 18097 h 38100"/>
                    <a:gd name="connsiteX7" fmla="*/ 19050 w 38100"/>
                    <a:gd name="connsiteY7" fmla="*/ 30480 h 38100"/>
                    <a:gd name="connsiteX8" fmla="*/ 31432 w 38100"/>
                    <a:gd name="connsiteY8" fmla="*/ 18097 h 38100"/>
                    <a:gd name="connsiteX9" fmla="*/ 19050 w 38100"/>
                    <a:gd name="connsiteY9" fmla="*/ 5715 h 38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8100" h="38100">
                      <a:moveTo>
                        <a:pt x="19050" y="38100"/>
                      </a:moveTo>
                      <a:cubicBezTo>
                        <a:pt x="8572" y="38100"/>
                        <a:pt x="0" y="29527"/>
                        <a:pt x="0" y="19050"/>
                      </a:cubicBezTo>
                      <a:cubicBezTo>
                        <a:pt x="0" y="8572"/>
                        <a:pt x="8572" y="0"/>
                        <a:pt x="19050" y="0"/>
                      </a:cubicBezTo>
                      <a:cubicBezTo>
                        <a:pt x="29527" y="0"/>
                        <a:pt x="38100" y="8572"/>
                        <a:pt x="38100" y="19050"/>
                      </a:cubicBezTo>
                      <a:cubicBezTo>
                        <a:pt x="38100" y="29527"/>
                        <a:pt x="29527" y="38100"/>
                        <a:pt x="19050" y="38100"/>
                      </a:cubicBezTo>
                      <a:close/>
                      <a:moveTo>
                        <a:pt x="19050" y="5715"/>
                      </a:moveTo>
                      <a:cubicBezTo>
                        <a:pt x="12382" y="5715"/>
                        <a:pt x="6667" y="11430"/>
                        <a:pt x="6667" y="18097"/>
                      </a:cubicBezTo>
                      <a:cubicBezTo>
                        <a:pt x="6667" y="24765"/>
                        <a:pt x="12382" y="30480"/>
                        <a:pt x="19050" y="30480"/>
                      </a:cubicBezTo>
                      <a:cubicBezTo>
                        <a:pt x="25717" y="30480"/>
                        <a:pt x="31432" y="24765"/>
                        <a:pt x="31432" y="18097"/>
                      </a:cubicBezTo>
                      <a:cubicBezTo>
                        <a:pt x="31432" y="11430"/>
                        <a:pt x="25717" y="5715"/>
                        <a:pt x="19050" y="5715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54" name="Freeform: Shape 453">
                  <a:extLst>
                    <a:ext uri="{FF2B5EF4-FFF2-40B4-BE49-F238E27FC236}">
                      <a16:creationId xmlns:a16="http://schemas.microsoft.com/office/drawing/2014/main" id="{203F2BB7-DBF4-EC3F-22F6-E25D2BC5B387}"/>
                    </a:ext>
                  </a:extLst>
                </p:cNvPr>
                <p:cNvSpPr/>
                <p:nvPr/>
              </p:nvSpPr>
              <p:spPr>
                <a:xfrm>
                  <a:off x="4852034" y="2234564"/>
                  <a:ext cx="51435" cy="51435"/>
                </a:xfrm>
                <a:custGeom>
                  <a:avLst/>
                  <a:gdLst>
                    <a:gd name="connsiteX0" fmla="*/ 25718 w 51435"/>
                    <a:gd name="connsiteY0" fmla="*/ 51435 h 51435"/>
                    <a:gd name="connsiteX1" fmla="*/ 0 w 51435"/>
                    <a:gd name="connsiteY1" fmla="*/ 25718 h 51435"/>
                    <a:gd name="connsiteX2" fmla="*/ 25718 w 51435"/>
                    <a:gd name="connsiteY2" fmla="*/ 0 h 51435"/>
                    <a:gd name="connsiteX3" fmla="*/ 51435 w 51435"/>
                    <a:gd name="connsiteY3" fmla="*/ 25718 h 51435"/>
                    <a:gd name="connsiteX4" fmla="*/ 25718 w 51435"/>
                    <a:gd name="connsiteY4" fmla="*/ 51435 h 51435"/>
                    <a:gd name="connsiteX5" fmla="*/ 25718 w 51435"/>
                    <a:gd name="connsiteY5" fmla="*/ 7620 h 51435"/>
                    <a:gd name="connsiteX6" fmla="*/ 8573 w 51435"/>
                    <a:gd name="connsiteY6" fmla="*/ 24765 h 51435"/>
                    <a:gd name="connsiteX7" fmla="*/ 25718 w 51435"/>
                    <a:gd name="connsiteY7" fmla="*/ 41910 h 51435"/>
                    <a:gd name="connsiteX8" fmla="*/ 42863 w 51435"/>
                    <a:gd name="connsiteY8" fmla="*/ 24765 h 51435"/>
                    <a:gd name="connsiteX9" fmla="*/ 25718 w 51435"/>
                    <a:gd name="connsiteY9" fmla="*/ 7620 h 514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1435" h="51435">
                      <a:moveTo>
                        <a:pt x="25718" y="51435"/>
                      </a:moveTo>
                      <a:cubicBezTo>
                        <a:pt x="11430" y="51435"/>
                        <a:pt x="0" y="40005"/>
                        <a:pt x="0" y="25718"/>
                      </a:cubicBezTo>
                      <a:cubicBezTo>
                        <a:pt x="0" y="11430"/>
                        <a:pt x="11430" y="0"/>
                        <a:pt x="25718" y="0"/>
                      </a:cubicBezTo>
                      <a:cubicBezTo>
                        <a:pt x="40005" y="0"/>
                        <a:pt x="51435" y="11430"/>
                        <a:pt x="51435" y="25718"/>
                      </a:cubicBezTo>
                      <a:cubicBezTo>
                        <a:pt x="51435" y="40005"/>
                        <a:pt x="40005" y="51435"/>
                        <a:pt x="25718" y="51435"/>
                      </a:cubicBezTo>
                      <a:close/>
                      <a:moveTo>
                        <a:pt x="25718" y="7620"/>
                      </a:moveTo>
                      <a:cubicBezTo>
                        <a:pt x="16193" y="7620"/>
                        <a:pt x="8573" y="15240"/>
                        <a:pt x="8573" y="24765"/>
                      </a:cubicBezTo>
                      <a:cubicBezTo>
                        <a:pt x="8573" y="34290"/>
                        <a:pt x="16193" y="41910"/>
                        <a:pt x="25718" y="41910"/>
                      </a:cubicBezTo>
                      <a:cubicBezTo>
                        <a:pt x="35243" y="41910"/>
                        <a:pt x="42863" y="34290"/>
                        <a:pt x="42863" y="24765"/>
                      </a:cubicBezTo>
                      <a:cubicBezTo>
                        <a:pt x="42863" y="15240"/>
                        <a:pt x="35243" y="7620"/>
                        <a:pt x="25718" y="762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55" name="Freeform: Shape 454">
                  <a:extLst>
                    <a:ext uri="{FF2B5EF4-FFF2-40B4-BE49-F238E27FC236}">
                      <a16:creationId xmlns:a16="http://schemas.microsoft.com/office/drawing/2014/main" id="{D6A5EE4F-3B09-B468-1A45-0EFDE7CD9140}"/>
                    </a:ext>
                  </a:extLst>
                </p:cNvPr>
                <p:cNvSpPr/>
                <p:nvPr/>
              </p:nvSpPr>
              <p:spPr>
                <a:xfrm>
                  <a:off x="4842509" y="2225039"/>
                  <a:ext cx="70485" cy="70485"/>
                </a:xfrm>
                <a:custGeom>
                  <a:avLst/>
                  <a:gdLst>
                    <a:gd name="connsiteX0" fmla="*/ 35243 w 70485"/>
                    <a:gd name="connsiteY0" fmla="*/ 70485 h 70485"/>
                    <a:gd name="connsiteX1" fmla="*/ 0 w 70485"/>
                    <a:gd name="connsiteY1" fmla="*/ 35243 h 70485"/>
                    <a:gd name="connsiteX2" fmla="*/ 35243 w 70485"/>
                    <a:gd name="connsiteY2" fmla="*/ 0 h 70485"/>
                    <a:gd name="connsiteX3" fmla="*/ 70485 w 70485"/>
                    <a:gd name="connsiteY3" fmla="*/ 35243 h 70485"/>
                    <a:gd name="connsiteX4" fmla="*/ 35243 w 70485"/>
                    <a:gd name="connsiteY4" fmla="*/ 70485 h 70485"/>
                    <a:gd name="connsiteX5" fmla="*/ 35243 w 70485"/>
                    <a:gd name="connsiteY5" fmla="*/ 11430 h 70485"/>
                    <a:gd name="connsiteX6" fmla="*/ 11430 w 70485"/>
                    <a:gd name="connsiteY6" fmla="*/ 35243 h 70485"/>
                    <a:gd name="connsiteX7" fmla="*/ 35243 w 70485"/>
                    <a:gd name="connsiteY7" fmla="*/ 59055 h 70485"/>
                    <a:gd name="connsiteX8" fmla="*/ 59055 w 70485"/>
                    <a:gd name="connsiteY8" fmla="*/ 35243 h 70485"/>
                    <a:gd name="connsiteX9" fmla="*/ 35243 w 70485"/>
                    <a:gd name="connsiteY9" fmla="*/ 11430 h 704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0485" h="70485">
                      <a:moveTo>
                        <a:pt x="35243" y="70485"/>
                      </a:moveTo>
                      <a:cubicBezTo>
                        <a:pt x="15240" y="70485"/>
                        <a:pt x="0" y="54293"/>
                        <a:pt x="0" y="35243"/>
                      </a:cubicBezTo>
                      <a:cubicBezTo>
                        <a:pt x="0" y="15240"/>
                        <a:pt x="16193" y="0"/>
                        <a:pt x="35243" y="0"/>
                      </a:cubicBezTo>
                      <a:cubicBezTo>
                        <a:pt x="55245" y="0"/>
                        <a:pt x="70485" y="16193"/>
                        <a:pt x="70485" y="35243"/>
                      </a:cubicBezTo>
                      <a:cubicBezTo>
                        <a:pt x="70485" y="54293"/>
                        <a:pt x="54293" y="70485"/>
                        <a:pt x="35243" y="70485"/>
                      </a:cubicBezTo>
                      <a:close/>
                      <a:moveTo>
                        <a:pt x="35243" y="11430"/>
                      </a:moveTo>
                      <a:cubicBezTo>
                        <a:pt x="21908" y="11430"/>
                        <a:pt x="11430" y="21908"/>
                        <a:pt x="11430" y="35243"/>
                      </a:cubicBezTo>
                      <a:cubicBezTo>
                        <a:pt x="11430" y="48577"/>
                        <a:pt x="21908" y="59055"/>
                        <a:pt x="35243" y="59055"/>
                      </a:cubicBezTo>
                      <a:cubicBezTo>
                        <a:pt x="48578" y="59055"/>
                        <a:pt x="59055" y="48577"/>
                        <a:pt x="59055" y="35243"/>
                      </a:cubicBezTo>
                      <a:cubicBezTo>
                        <a:pt x="58103" y="21908"/>
                        <a:pt x="47625" y="11430"/>
                        <a:pt x="35243" y="1143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28" name="Graphic 3">
                <a:extLst>
                  <a:ext uri="{FF2B5EF4-FFF2-40B4-BE49-F238E27FC236}">
                    <a16:creationId xmlns:a16="http://schemas.microsoft.com/office/drawing/2014/main" id="{EFC37F54-F6FC-513A-C1F7-D9DFEE3090B3}"/>
                  </a:ext>
                </a:extLst>
              </p:cNvPr>
              <p:cNvGrpSpPr/>
              <p:nvPr/>
            </p:nvGrpSpPr>
            <p:grpSpPr>
              <a:xfrm>
                <a:off x="4402454" y="2350770"/>
                <a:ext cx="70485" cy="70484"/>
                <a:chOff x="4402454" y="2350770"/>
                <a:chExt cx="70485" cy="70484"/>
              </a:xfrm>
              <a:grpFill/>
            </p:grpSpPr>
            <p:sp>
              <p:nvSpPr>
                <p:cNvPr id="450" name="Freeform: Shape 449">
                  <a:extLst>
                    <a:ext uri="{FF2B5EF4-FFF2-40B4-BE49-F238E27FC236}">
                      <a16:creationId xmlns:a16="http://schemas.microsoft.com/office/drawing/2014/main" id="{3821B8B4-997B-08E4-8949-57D622FCB491}"/>
                    </a:ext>
                  </a:extLst>
                </p:cNvPr>
                <p:cNvSpPr/>
                <p:nvPr/>
              </p:nvSpPr>
              <p:spPr>
                <a:xfrm>
                  <a:off x="4418647" y="2366962"/>
                  <a:ext cx="38100" cy="38100"/>
                </a:xfrm>
                <a:custGeom>
                  <a:avLst/>
                  <a:gdLst>
                    <a:gd name="connsiteX0" fmla="*/ 19050 w 38100"/>
                    <a:gd name="connsiteY0" fmla="*/ 38100 h 38100"/>
                    <a:gd name="connsiteX1" fmla="*/ 0 w 38100"/>
                    <a:gd name="connsiteY1" fmla="*/ 19050 h 38100"/>
                    <a:gd name="connsiteX2" fmla="*/ 19050 w 38100"/>
                    <a:gd name="connsiteY2" fmla="*/ 0 h 38100"/>
                    <a:gd name="connsiteX3" fmla="*/ 38100 w 38100"/>
                    <a:gd name="connsiteY3" fmla="*/ 19050 h 38100"/>
                    <a:gd name="connsiteX4" fmla="*/ 19050 w 38100"/>
                    <a:gd name="connsiteY4" fmla="*/ 38100 h 38100"/>
                    <a:gd name="connsiteX5" fmla="*/ 19050 w 38100"/>
                    <a:gd name="connsiteY5" fmla="*/ 6667 h 38100"/>
                    <a:gd name="connsiteX6" fmla="*/ 6668 w 38100"/>
                    <a:gd name="connsiteY6" fmla="*/ 19050 h 38100"/>
                    <a:gd name="connsiteX7" fmla="*/ 19050 w 38100"/>
                    <a:gd name="connsiteY7" fmla="*/ 31433 h 38100"/>
                    <a:gd name="connsiteX8" fmla="*/ 31433 w 38100"/>
                    <a:gd name="connsiteY8" fmla="*/ 19050 h 38100"/>
                    <a:gd name="connsiteX9" fmla="*/ 19050 w 38100"/>
                    <a:gd name="connsiteY9" fmla="*/ 6667 h 38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8100" h="38100">
                      <a:moveTo>
                        <a:pt x="19050" y="38100"/>
                      </a:moveTo>
                      <a:cubicBezTo>
                        <a:pt x="8573" y="38100"/>
                        <a:pt x="0" y="29528"/>
                        <a:pt x="0" y="19050"/>
                      </a:cubicBezTo>
                      <a:cubicBezTo>
                        <a:pt x="0" y="8572"/>
                        <a:pt x="8573" y="0"/>
                        <a:pt x="19050" y="0"/>
                      </a:cubicBezTo>
                      <a:cubicBezTo>
                        <a:pt x="29528" y="0"/>
                        <a:pt x="38100" y="8572"/>
                        <a:pt x="38100" y="19050"/>
                      </a:cubicBezTo>
                      <a:cubicBezTo>
                        <a:pt x="38100" y="29528"/>
                        <a:pt x="29528" y="38100"/>
                        <a:pt x="19050" y="38100"/>
                      </a:cubicBezTo>
                      <a:close/>
                      <a:moveTo>
                        <a:pt x="19050" y="6667"/>
                      </a:moveTo>
                      <a:cubicBezTo>
                        <a:pt x="12383" y="6667"/>
                        <a:pt x="6668" y="12383"/>
                        <a:pt x="6668" y="19050"/>
                      </a:cubicBezTo>
                      <a:cubicBezTo>
                        <a:pt x="6668" y="25717"/>
                        <a:pt x="12383" y="31433"/>
                        <a:pt x="19050" y="31433"/>
                      </a:cubicBezTo>
                      <a:cubicBezTo>
                        <a:pt x="25718" y="31433"/>
                        <a:pt x="31433" y="25717"/>
                        <a:pt x="31433" y="19050"/>
                      </a:cubicBezTo>
                      <a:cubicBezTo>
                        <a:pt x="31433" y="12383"/>
                        <a:pt x="25718" y="6667"/>
                        <a:pt x="19050" y="6667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51" name="Freeform: Shape 450">
                  <a:extLst>
                    <a:ext uri="{FF2B5EF4-FFF2-40B4-BE49-F238E27FC236}">
                      <a16:creationId xmlns:a16="http://schemas.microsoft.com/office/drawing/2014/main" id="{63EB004A-3420-A7AB-37FF-949C8EC62220}"/>
                    </a:ext>
                  </a:extLst>
                </p:cNvPr>
                <p:cNvSpPr/>
                <p:nvPr/>
              </p:nvSpPr>
              <p:spPr>
                <a:xfrm>
                  <a:off x="4411979" y="2360295"/>
                  <a:ext cx="51435" cy="51434"/>
                </a:xfrm>
                <a:custGeom>
                  <a:avLst/>
                  <a:gdLst>
                    <a:gd name="connsiteX0" fmla="*/ 25717 w 51435"/>
                    <a:gd name="connsiteY0" fmla="*/ 51435 h 51434"/>
                    <a:gd name="connsiteX1" fmla="*/ 0 w 51435"/>
                    <a:gd name="connsiteY1" fmla="*/ 25717 h 51434"/>
                    <a:gd name="connsiteX2" fmla="*/ 25717 w 51435"/>
                    <a:gd name="connsiteY2" fmla="*/ 0 h 51434"/>
                    <a:gd name="connsiteX3" fmla="*/ 51435 w 51435"/>
                    <a:gd name="connsiteY3" fmla="*/ 25717 h 51434"/>
                    <a:gd name="connsiteX4" fmla="*/ 25717 w 51435"/>
                    <a:gd name="connsiteY4" fmla="*/ 51435 h 51434"/>
                    <a:gd name="connsiteX5" fmla="*/ 25717 w 51435"/>
                    <a:gd name="connsiteY5" fmla="*/ 8572 h 51434"/>
                    <a:gd name="connsiteX6" fmla="*/ 8573 w 51435"/>
                    <a:gd name="connsiteY6" fmla="*/ 25717 h 51434"/>
                    <a:gd name="connsiteX7" fmla="*/ 25717 w 51435"/>
                    <a:gd name="connsiteY7" fmla="*/ 42863 h 51434"/>
                    <a:gd name="connsiteX8" fmla="*/ 42863 w 51435"/>
                    <a:gd name="connsiteY8" fmla="*/ 25717 h 51434"/>
                    <a:gd name="connsiteX9" fmla="*/ 25717 w 51435"/>
                    <a:gd name="connsiteY9" fmla="*/ 8572 h 514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1435" h="51434">
                      <a:moveTo>
                        <a:pt x="25717" y="51435"/>
                      </a:moveTo>
                      <a:cubicBezTo>
                        <a:pt x="11430" y="51435"/>
                        <a:pt x="0" y="40005"/>
                        <a:pt x="0" y="25717"/>
                      </a:cubicBezTo>
                      <a:cubicBezTo>
                        <a:pt x="0" y="11430"/>
                        <a:pt x="11430" y="0"/>
                        <a:pt x="25717" y="0"/>
                      </a:cubicBezTo>
                      <a:cubicBezTo>
                        <a:pt x="40005" y="0"/>
                        <a:pt x="51435" y="11430"/>
                        <a:pt x="51435" y="25717"/>
                      </a:cubicBezTo>
                      <a:cubicBezTo>
                        <a:pt x="51435" y="40005"/>
                        <a:pt x="40005" y="51435"/>
                        <a:pt x="25717" y="51435"/>
                      </a:cubicBezTo>
                      <a:close/>
                      <a:moveTo>
                        <a:pt x="25717" y="8572"/>
                      </a:moveTo>
                      <a:cubicBezTo>
                        <a:pt x="16192" y="8572"/>
                        <a:pt x="8573" y="16192"/>
                        <a:pt x="8573" y="25717"/>
                      </a:cubicBezTo>
                      <a:cubicBezTo>
                        <a:pt x="8573" y="35242"/>
                        <a:pt x="16192" y="42863"/>
                        <a:pt x="25717" y="42863"/>
                      </a:cubicBezTo>
                      <a:cubicBezTo>
                        <a:pt x="35242" y="42863"/>
                        <a:pt x="42863" y="35242"/>
                        <a:pt x="42863" y="25717"/>
                      </a:cubicBezTo>
                      <a:cubicBezTo>
                        <a:pt x="42863" y="16192"/>
                        <a:pt x="35242" y="8572"/>
                        <a:pt x="25717" y="8572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52" name="Freeform: Shape 451">
                  <a:extLst>
                    <a:ext uri="{FF2B5EF4-FFF2-40B4-BE49-F238E27FC236}">
                      <a16:creationId xmlns:a16="http://schemas.microsoft.com/office/drawing/2014/main" id="{C4AA855B-702A-59EA-D4FF-76576EA59DE7}"/>
                    </a:ext>
                  </a:extLst>
                </p:cNvPr>
                <p:cNvSpPr/>
                <p:nvPr/>
              </p:nvSpPr>
              <p:spPr>
                <a:xfrm>
                  <a:off x="4402454" y="2350770"/>
                  <a:ext cx="70485" cy="70484"/>
                </a:xfrm>
                <a:custGeom>
                  <a:avLst/>
                  <a:gdLst>
                    <a:gd name="connsiteX0" fmla="*/ 35242 w 70485"/>
                    <a:gd name="connsiteY0" fmla="*/ 70485 h 70484"/>
                    <a:gd name="connsiteX1" fmla="*/ 0 w 70485"/>
                    <a:gd name="connsiteY1" fmla="*/ 35242 h 70484"/>
                    <a:gd name="connsiteX2" fmla="*/ 35242 w 70485"/>
                    <a:gd name="connsiteY2" fmla="*/ 0 h 70484"/>
                    <a:gd name="connsiteX3" fmla="*/ 70485 w 70485"/>
                    <a:gd name="connsiteY3" fmla="*/ 35242 h 70484"/>
                    <a:gd name="connsiteX4" fmla="*/ 35242 w 70485"/>
                    <a:gd name="connsiteY4" fmla="*/ 70485 h 70484"/>
                    <a:gd name="connsiteX5" fmla="*/ 35242 w 70485"/>
                    <a:gd name="connsiteY5" fmla="*/ 11430 h 70484"/>
                    <a:gd name="connsiteX6" fmla="*/ 11430 w 70485"/>
                    <a:gd name="connsiteY6" fmla="*/ 35242 h 70484"/>
                    <a:gd name="connsiteX7" fmla="*/ 35242 w 70485"/>
                    <a:gd name="connsiteY7" fmla="*/ 59055 h 70484"/>
                    <a:gd name="connsiteX8" fmla="*/ 59055 w 70485"/>
                    <a:gd name="connsiteY8" fmla="*/ 35242 h 70484"/>
                    <a:gd name="connsiteX9" fmla="*/ 35242 w 70485"/>
                    <a:gd name="connsiteY9" fmla="*/ 11430 h 704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0485" h="70484">
                      <a:moveTo>
                        <a:pt x="35242" y="70485"/>
                      </a:moveTo>
                      <a:cubicBezTo>
                        <a:pt x="15240" y="70485"/>
                        <a:pt x="0" y="54292"/>
                        <a:pt x="0" y="35242"/>
                      </a:cubicBezTo>
                      <a:cubicBezTo>
                        <a:pt x="0" y="15240"/>
                        <a:pt x="16192" y="0"/>
                        <a:pt x="35242" y="0"/>
                      </a:cubicBezTo>
                      <a:cubicBezTo>
                        <a:pt x="54292" y="0"/>
                        <a:pt x="70485" y="16192"/>
                        <a:pt x="70485" y="35242"/>
                      </a:cubicBezTo>
                      <a:cubicBezTo>
                        <a:pt x="70485" y="55245"/>
                        <a:pt x="55245" y="70485"/>
                        <a:pt x="35242" y="70485"/>
                      </a:cubicBezTo>
                      <a:close/>
                      <a:moveTo>
                        <a:pt x="35242" y="11430"/>
                      </a:moveTo>
                      <a:cubicBezTo>
                        <a:pt x="21908" y="11430"/>
                        <a:pt x="11430" y="21908"/>
                        <a:pt x="11430" y="35242"/>
                      </a:cubicBezTo>
                      <a:cubicBezTo>
                        <a:pt x="11430" y="48577"/>
                        <a:pt x="21908" y="59055"/>
                        <a:pt x="35242" y="59055"/>
                      </a:cubicBezTo>
                      <a:cubicBezTo>
                        <a:pt x="48578" y="59055"/>
                        <a:pt x="59055" y="48577"/>
                        <a:pt x="59055" y="35242"/>
                      </a:cubicBezTo>
                      <a:cubicBezTo>
                        <a:pt x="59055" y="21908"/>
                        <a:pt x="48578" y="11430"/>
                        <a:pt x="35242" y="1143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29" name="Graphic 3">
                <a:extLst>
                  <a:ext uri="{FF2B5EF4-FFF2-40B4-BE49-F238E27FC236}">
                    <a16:creationId xmlns:a16="http://schemas.microsoft.com/office/drawing/2014/main" id="{456FB95F-1A99-ADA7-500F-9766413BA1E7}"/>
                  </a:ext>
                </a:extLst>
              </p:cNvPr>
              <p:cNvGrpSpPr/>
              <p:nvPr/>
            </p:nvGrpSpPr>
            <p:grpSpPr>
              <a:xfrm>
                <a:off x="5193030" y="2257425"/>
                <a:ext cx="70484" cy="70484"/>
                <a:chOff x="5193030" y="2257425"/>
                <a:chExt cx="70484" cy="70484"/>
              </a:xfrm>
              <a:grpFill/>
            </p:grpSpPr>
            <p:sp>
              <p:nvSpPr>
                <p:cNvPr id="447" name="Freeform: Shape 446">
                  <a:extLst>
                    <a:ext uri="{FF2B5EF4-FFF2-40B4-BE49-F238E27FC236}">
                      <a16:creationId xmlns:a16="http://schemas.microsoft.com/office/drawing/2014/main" id="{D05EF1E2-460D-F0FA-39BB-A1FEEC10E3E7}"/>
                    </a:ext>
                  </a:extLst>
                </p:cNvPr>
                <p:cNvSpPr/>
                <p:nvPr/>
              </p:nvSpPr>
              <p:spPr>
                <a:xfrm>
                  <a:off x="5209222" y="2273617"/>
                  <a:ext cx="38100" cy="38100"/>
                </a:xfrm>
                <a:custGeom>
                  <a:avLst/>
                  <a:gdLst>
                    <a:gd name="connsiteX0" fmla="*/ 19050 w 38100"/>
                    <a:gd name="connsiteY0" fmla="*/ 38100 h 38100"/>
                    <a:gd name="connsiteX1" fmla="*/ 0 w 38100"/>
                    <a:gd name="connsiteY1" fmla="*/ 19050 h 38100"/>
                    <a:gd name="connsiteX2" fmla="*/ 19050 w 38100"/>
                    <a:gd name="connsiteY2" fmla="*/ 0 h 38100"/>
                    <a:gd name="connsiteX3" fmla="*/ 38100 w 38100"/>
                    <a:gd name="connsiteY3" fmla="*/ 19050 h 38100"/>
                    <a:gd name="connsiteX4" fmla="*/ 19050 w 38100"/>
                    <a:gd name="connsiteY4" fmla="*/ 38100 h 38100"/>
                    <a:gd name="connsiteX5" fmla="*/ 19050 w 38100"/>
                    <a:gd name="connsiteY5" fmla="*/ 5715 h 38100"/>
                    <a:gd name="connsiteX6" fmla="*/ 6668 w 38100"/>
                    <a:gd name="connsiteY6" fmla="*/ 18098 h 38100"/>
                    <a:gd name="connsiteX7" fmla="*/ 19050 w 38100"/>
                    <a:gd name="connsiteY7" fmla="*/ 30480 h 38100"/>
                    <a:gd name="connsiteX8" fmla="*/ 31433 w 38100"/>
                    <a:gd name="connsiteY8" fmla="*/ 18098 h 38100"/>
                    <a:gd name="connsiteX9" fmla="*/ 19050 w 38100"/>
                    <a:gd name="connsiteY9" fmla="*/ 5715 h 38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8100" h="38100">
                      <a:moveTo>
                        <a:pt x="19050" y="38100"/>
                      </a:moveTo>
                      <a:cubicBezTo>
                        <a:pt x="8572" y="38100"/>
                        <a:pt x="0" y="29528"/>
                        <a:pt x="0" y="19050"/>
                      </a:cubicBezTo>
                      <a:cubicBezTo>
                        <a:pt x="0" y="8573"/>
                        <a:pt x="8572" y="0"/>
                        <a:pt x="19050" y="0"/>
                      </a:cubicBezTo>
                      <a:cubicBezTo>
                        <a:pt x="29528" y="0"/>
                        <a:pt x="38100" y="8573"/>
                        <a:pt x="38100" y="19050"/>
                      </a:cubicBezTo>
                      <a:cubicBezTo>
                        <a:pt x="38100" y="29528"/>
                        <a:pt x="29528" y="38100"/>
                        <a:pt x="19050" y="38100"/>
                      </a:cubicBezTo>
                      <a:close/>
                      <a:moveTo>
                        <a:pt x="19050" y="5715"/>
                      </a:moveTo>
                      <a:cubicBezTo>
                        <a:pt x="12383" y="5715"/>
                        <a:pt x="6668" y="11430"/>
                        <a:pt x="6668" y="18098"/>
                      </a:cubicBezTo>
                      <a:cubicBezTo>
                        <a:pt x="6668" y="24765"/>
                        <a:pt x="12383" y="30480"/>
                        <a:pt x="19050" y="30480"/>
                      </a:cubicBezTo>
                      <a:cubicBezTo>
                        <a:pt x="25718" y="30480"/>
                        <a:pt x="31433" y="24765"/>
                        <a:pt x="31433" y="18098"/>
                      </a:cubicBezTo>
                      <a:cubicBezTo>
                        <a:pt x="31433" y="11430"/>
                        <a:pt x="25718" y="5715"/>
                        <a:pt x="19050" y="5715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48" name="Freeform: Shape 447">
                  <a:extLst>
                    <a:ext uri="{FF2B5EF4-FFF2-40B4-BE49-F238E27FC236}">
                      <a16:creationId xmlns:a16="http://schemas.microsoft.com/office/drawing/2014/main" id="{BE41CC0C-2D9D-59E0-D4E4-0FCD7C5973BB}"/>
                    </a:ext>
                  </a:extLst>
                </p:cNvPr>
                <p:cNvSpPr/>
                <p:nvPr/>
              </p:nvSpPr>
              <p:spPr>
                <a:xfrm>
                  <a:off x="5202555" y="2266950"/>
                  <a:ext cx="51434" cy="51434"/>
                </a:xfrm>
                <a:custGeom>
                  <a:avLst/>
                  <a:gdLst>
                    <a:gd name="connsiteX0" fmla="*/ 25717 w 51434"/>
                    <a:gd name="connsiteY0" fmla="*/ 51435 h 51434"/>
                    <a:gd name="connsiteX1" fmla="*/ 0 w 51434"/>
                    <a:gd name="connsiteY1" fmla="*/ 25717 h 51434"/>
                    <a:gd name="connsiteX2" fmla="*/ 25717 w 51434"/>
                    <a:gd name="connsiteY2" fmla="*/ 0 h 51434"/>
                    <a:gd name="connsiteX3" fmla="*/ 51435 w 51434"/>
                    <a:gd name="connsiteY3" fmla="*/ 25717 h 51434"/>
                    <a:gd name="connsiteX4" fmla="*/ 25717 w 51434"/>
                    <a:gd name="connsiteY4" fmla="*/ 51435 h 51434"/>
                    <a:gd name="connsiteX5" fmla="*/ 25717 w 51434"/>
                    <a:gd name="connsiteY5" fmla="*/ 8572 h 51434"/>
                    <a:gd name="connsiteX6" fmla="*/ 8572 w 51434"/>
                    <a:gd name="connsiteY6" fmla="*/ 25717 h 51434"/>
                    <a:gd name="connsiteX7" fmla="*/ 25717 w 51434"/>
                    <a:gd name="connsiteY7" fmla="*/ 42863 h 51434"/>
                    <a:gd name="connsiteX8" fmla="*/ 42863 w 51434"/>
                    <a:gd name="connsiteY8" fmla="*/ 25717 h 51434"/>
                    <a:gd name="connsiteX9" fmla="*/ 25717 w 51434"/>
                    <a:gd name="connsiteY9" fmla="*/ 8572 h 514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1434" h="51434">
                      <a:moveTo>
                        <a:pt x="25717" y="51435"/>
                      </a:moveTo>
                      <a:cubicBezTo>
                        <a:pt x="11430" y="51435"/>
                        <a:pt x="0" y="40005"/>
                        <a:pt x="0" y="25717"/>
                      </a:cubicBezTo>
                      <a:cubicBezTo>
                        <a:pt x="0" y="11430"/>
                        <a:pt x="11430" y="0"/>
                        <a:pt x="25717" y="0"/>
                      </a:cubicBezTo>
                      <a:cubicBezTo>
                        <a:pt x="40005" y="0"/>
                        <a:pt x="51435" y="11430"/>
                        <a:pt x="51435" y="25717"/>
                      </a:cubicBezTo>
                      <a:cubicBezTo>
                        <a:pt x="51435" y="40005"/>
                        <a:pt x="40005" y="51435"/>
                        <a:pt x="25717" y="51435"/>
                      </a:cubicBezTo>
                      <a:close/>
                      <a:moveTo>
                        <a:pt x="25717" y="8572"/>
                      </a:moveTo>
                      <a:cubicBezTo>
                        <a:pt x="16192" y="8572"/>
                        <a:pt x="8572" y="16192"/>
                        <a:pt x="8572" y="25717"/>
                      </a:cubicBezTo>
                      <a:cubicBezTo>
                        <a:pt x="8572" y="35242"/>
                        <a:pt x="16192" y="42863"/>
                        <a:pt x="25717" y="42863"/>
                      </a:cubicBezTo>
                      <a:cubicBezTo>
                        <a:pt x="35242" y="42863"/>
                        <a:pt x="42863" y="35242"/>
                        <a:pt x="42863" y="25717"/>
                      </a:cubicBezTo>
                      <a:cubicBezTo>
                        <a:pt x="42863" y="16192"/>
                        <a:pt x="35242" y="8572"/>
                        <a:pt x="25717" y="8572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49" name="Freeform: Shape 448">
                  <a:extLst>
                    <a:ext uri="{FF2B5EF4-FFF2-40B4-BE49-F238E27FC236}">
                      <a16:creationId xmlns:a16="http://schemas.microsoft.com/office/drawing/2014/main" id="{187FC992-AB3F-4980-56F1-5BA1BD296A01}"/>
                    </a:ext>
                  </a:extLst>
                </p:cNvPr>
                <p:cNvSpPr/>
                <p:nvPr/>
              </p:nvSpPr>
              <p:spPr>
                <a:xfrm>
                  <a:off x="5193030" y="2257425"/>
                  <a:ext cx="70484" cy="70484"/>
                </a:xfrm>
                <a:custGeom>
                  <a:avLst/>
                  <a:gdLst>
                    <a:gd name="connsiteX0" fmla="*/ 35242 w 70484"/>
                    <a:gd name="connsiteY0" fmla="*/ 70485 h 70484"/>
                    <a:gd name="connsiteX1" fmla="*/ 0 w 70484"/>
                    <a:gd name="connsiteY1" fmla="*/ 35242 h 70484"/>
                    <a:gd name="connsiteX2" fmla="*/ 35242 w 70484"/>
                    <a:gd name="connsiteY2" fmla="*/ 0 h 70484"/>
                    <a:gd name="connsiteX3" fmla="*/ 70485 w 70484"/>
                    <a:gd name="connsiteY3" fmla="*/ 35242 h 70484"/>
                    <a:gd name="connsiteX4" fmla="*/ 35242 w 70484"/>
                    <a:gd name="connsiteY4" fmla="*/ 70485 h 70484"/>
                    <a:gd name="connsiteX5" fmla="*/ 35242 w 70484"/>
                    <a:gd name="connsiteY5" fmla="*/ 11430 h 70484"/>
                    <a:gd name="connsiteX6" fmla="*/ 11430 w 70484"/>
                    <a:gd name="connsiteY6" fmla="*/ 35242 h 70484"/>
                    <a:gd name="connsiteX7" fmla="*/ 35242 w 70484"/>
                    <a:gd name="connsiteY7" fmla="*/ 59055 h 70484"/>
                    <a:gd name="connsiteX8" fmla="*/ 59055 w 70484"/>
                    <a:gd name="connsiteY8" fmla="*/ 35242 h 70484"/>
                    <a:gd name="connsiteX9" fmla="*/ 35242 w 70484"/>
                    <a:gd name="connsiteY9" fmla="*/ 11430 h 704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0484" h="70484">
                      <a:moveTo>
                        <a:pt x="35242" y="70485"/>
                      </a:moveTo>
                      <a:cubicBezTo>
                        <a:pt x="15240" y="70485"/>
                        <a:pt x="0" y="54292"/>
                        <a:pt x="0" y="35242"/>
                      </a:cubicBezTo>
                      <a:cubicBezTo>
                        <a:pt x="0" y="16192"/>
                        <a:pt x="16192" y="0"/>
                        <a:pt x="35242" y="0"/>
                      </a:cubicBezTo>
                      <a:cubicBezTo>
                        <a:pt x="55245" y="0"/>
                        <a:pt x="70485" y="16192"/>
                        <a:pt x="70485" y="35242"/>
                      </a:cubicBezTo>
                      <a:cubicBezTo>
                        <a:pt x="70485" y="54292"/>
                        <a:pt x="54292" y="70485"/>
                        <a:pt x="35242" y="70485"/>
                      </a:cubicBezTo>
                      <a:close/>
                      <a:moveTo>
                        <a:pt x="35242" y="11430"/>
                      </a:moveTo>
                      <a:cubicBezTo>
                        <a:pt x="21907" y="11430"/>
                        <a:pt x="11430" y="21908"/>
                        <a:pt x="11430" y="35242"/>
                      </a:cubicBezTo>
                      <a:cubicBezTo>
                        <a:pt x="11430" y="48578"/>
                        <a:pt x="21907" y="59055"/>
                        <a:pt x="35242" y="59055"/>
                      </a:cubicBezTo>
                      <a:cubicBezTo>
                        <a:pt x="48577" y="59055"/>
                        <a:pt x="59055" y="48578"/>
                        <a:pt x="59055" y="35242"/>
                      </a:cubicBezTo>
                      <a:cubicBezTo>
                        <a:pt x="59055" y="21908"/>
                        <a:pt x="47625" y="11430"/>
                        <a:pt x="35242" y="1143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30" name="Graphic 3">
                <a:extLst>
                  <a:ext uri="{FF2B5EF4-FFF2-40B4-BE49-F238E27FC236}">
                    <a16:creationId xmlns:a16="http://schemas.microsoft.com/office/drawing/2014/main" id="{C09417C7-1B54-8F27-F52D-748F35D10C1C}"/>
                  </a:ext>
                </a:extLst>
              </p:cNvPr>
              <p:cNvGrpSpPr/>
              <p:nvPr/>
            </p:nvGrpSpPr>
            <p:grpSpPr>
              <a:xfrm>
                <a:off x="5207317" y="2514600"/>
                <a:ext cx="70484" cy="70484"/>
                <a:chOff x="5207317" y="2514600"/>
                <a:chExt cx="70484" cy="70484"/>
              </a:xfrm>
              <a:grpFill/>
            </p:grpSpPr>
            <p:sp>
              <p:nvSpPr>
                <p:cNvPr id="444" name="Freeform: Shape 443">
                  <a:extLst>
                    <a:ext uri="{FF2B5EF4-FFF2-40B4-BE49-F238E27FC236}">
                      <a16:creationId xmlns:a16="http://schemas.microsoft.com/office/drawing/2014/main" id="{7D4F42E6-E6F2-56B2-47DF-EA2C3C195366}"/>
                    </a:ext>
                  </a:extLst>
                </p:cNvPr>
                <p:cNvSpPr/>
                <p:nvPr/>
              </p:nvSpPr>
              <p:spPr>
                <a:xfrm>
                  <a:off x="5223509" y="2530792"/>
                  <a:ext cx="38100" cy="38100"/>
                </a:xfrm>
                <a:custGeom>
                  <a:avLst/>
                  <a:gdLst>
                    <a:gd name="connsiteX0" fmla="*/ 19050 w 38100"/>
                    <a:gd name="connsiteY0" fmla="*/ 38100 h 38100"/>
                    <a:gd name="connsiteX1" fmla="*/ 0 w 38100"/>
                    <a:gd name="connsiteY1" fmla="*/ 19050 h 38100"/>
                    <a:gd name="connsiteX2" fmla="*/ 19050 w 38100"/>
                    <a:gd name="connsiteY2" fmla="*/ 0 h 38100"/>
                    <a:gd name="connsiteX3" fmla="*/ 38100 w 38100"/>
                    <a:gd name="connsiteY3" fmla="*/ 19050 h 38100"/>
                    <a:gd name="connsiteX4" fmla="*/ 19050 w 38100"/>
                    <a:gd name="connsiteY4" fmla="*/ 38100 h 38100"/>
                    <a:gd name="connsiteX5" fmla="*/ 19050 w 38100"/>
                    <a:gd name="connsiteY5" fmla="*/ 5715 h 38100"/>
                    <a:gd name="connsiteX6" fmla="*/ 6668 w 38100"/>
                    <a:gd name="connsiteY6" fmla="*/ 18098 h 38100"/>
                    <a:gd name="connsiteX7" fmla="*/ 19050 w 38100"/>
                    <a:gd name="connsiteY7" fmla="*/ 30480 h 38100"/>
                    <a:gd name="connsiteX8" fmla="*/ 31433 w 38100"/>
                    <a:gd name="connsiteY8" fmla="*/ 18098 h 38100"/>
                    <a:gd name="connsiteX9" fmla="*/ 19050 w 38100"/>
                    <a:gd name="connsiteY9" fmla="*/ 5715 h 38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8100" h="38100">
                      <a:moveTo>
                        <a:pt x="19050" y="38100"/>
                      </a:moveTo>
                      <a:cubicBezTo>
                        <a:pt x="8572" y="38100"/>
                        <a:pt x="0" y="29528"/>
                        <a:pt x="0" y="19050"/>
                      </a:cubicBezTo>
                      <a:cubicBezTo>
                        <a:pt x="0" y="8573"/>
                        <a:pt x="8572" y="0"/>
                        <a:pt x="19050" y="0"/>
                      </a:cubicBezTo>
                      <a:cubicBezTo>
                        <a:pt x="29528" y="0"/>
                        <a:pt x="38100" y="8573"/>
                        <a:pt x="38100" y="19050"/>
                      </a:cubicBezTo>
                      <a:cubicBezTo>
                        <a:pt x="38100" y="29528"/>
                        <a:pt x="29528" y="38100"/>
                        <a:pt x="19050" y="38100"/>
                      </a:cubicBezTo>
                      <a:close/>
                      <a:moveTo>
                        <a:pt x="19050" y="5715"/>
                      </a:moveTo>
                      <a:cubicBezTo>
                        <a:pt x="12383" y="5715"/>
                        <a:pt x="6668" y="11430"/>
                        <a:pt x="6668" y="18098"/>
                      </a:cubicBezTo>
                      <a:cubicBezTo>
                        <a:pt x="6668" y="24765"/>
                        <a:pt x="12383" y="30480"/>
                        <a:pt x="19050" y="30480"/>
                      </a:cubicBezTo>
                      <a:cubicBezTo>
                        <a:pt x="25718" y="30480"/>
                        <a:pt x="31433" y="24765"/>
                        <a:pt x="31433" y="18098"/>
                      </a:cubicBezTo>
                      <a:cubicBezTo>
                        <a:pt x="31433" y="11430"/>
                        <a:pt x="25718" y="5715"/>
                        <a:pt x="19050" y="5715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45" name="Freeform: Shape 444">
                  <a:extLst>
                    <a:ext uri="{FF2B5EF4-FFF2-40B4-BE49-F238E27FC236}">
                      <a16:creationId xmlns:a16="http://schemas.microsoft.com/office/drawing/2014/main" id="{CB6AF00C-5995-B462-0FF2-07D4EE8DA1AE}"/>
                    </a:ext>
                  </a:extLst>
                </p:cNvPr>
                <p:cNvSpPr/>
                <p:nvPr/>
              </p:nvSpPr>
              <p:spPr>
                <a:xfrm>
                  <a:off x="5216842" y="2524125"/>
                  <a:ext cx="51434" cy="51434"/>
                </a:xfrm>
                <a:custGeom>
                  <a:avLst/>
                  <a:gdLst>
                    <a:gd name="connsiteX0" fmla="*/ 25717 w 51434"/>
                    <a:gd name="connsiteY0" fmla="*/ 51435 h 51434"/>
                    <a:gd name="connsiteX1" fmla="*/ 0 w 51434"/>
                    <a:gd name="connsiteY1" fmla="*/ 25717 h 51434"/>
                    <a:gd name="connsiteX2" fmla="*/ 25717 w 51434"/>
                    <a:gd name="connsiteY2" fmla="*/ 0 h 51434"/>
                    <a:gd name="connsiteX3" fmla="*/ 51435 w 51434"/>
                    <a:gd name="connsiteY3" fmla="*/ 25717 h 51434"/>
                    <a:gd name="connsiteX4" fmla="*/ 25717 w 51434"/>
                    <a:gd name="connsiteY4" fmla="*/ 51435 h 51434"/>
                    <a:gd name="connsiteX5" fmla="*/ 25717 w 51434"/>
                    <a:gd name="connsiteY5" fmla="*/ 8572 h 51434"/>
                    <a:gd name="connsiteX6" fmla="*/ 8572 w 51434"/>
                    <a:gd name="connsiteY6" fmla="*/ 25717 h 51434"/>
                    <a:gd name="connsiteX7" fmla="*/ 25717 w 51434"/>
                    <a:gd name="connsiteY7" fmla="*/ 42863 h 51434"/>
                    <a:gd name="connsiteX8" fmla="*/ 42863 w 51434"/>
                    <a:gd name="connsiteY8" fmla="*/ 25717 h 51434"/>
                    <a:gd name="connsiteX9" fmla="*/ 25717 w 51434"/>
                    <a:gd name="connsiteY9" fmla="*/ 8572 h 514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1434" h="51434">
                      <a:moveTo>
                        <a:pt x="25717" y="51435"/>
                      </a:moveTo>
                      <a:cubicBezTo>
                        <a:pt x="11430" y="51435"/>
                        <a:pt x="0" y="40005"/>
                        <a:pt x="0" y="25717"/>
                      </a:cubicBezTo>
                      <a:cubicBezTo>
                        <a:pt x="0" y="11430"/>
                        <a:pt x="11430" y="0"/>
                        <a:pt x="25717" y="0"/>
                      </a:cubicBezTo>
                      <a:cubicBezTo>
                        <a:pt x="40005" y="0"/>
                        <a:pt x="51435" y="11430"/>
                        <a:pt x="51435" y="25717"/>
                      </a:cubicBezTo>
                      <a:cubicBezTo>
                        <a:pt x="51435" y="40005"/>
                        <a:pt x="40005" y="51435"/>
                        <a:pt x="25717" y="51435"/>
                      </a:cubicBezTo>
                      <a:close/>
                      <a:moveTo>
                        <a:pt x="25717" y="8572"/>
                      </a:moveTo>
                      <a:cubicBezTo>
                        <a:pt x="16192" y="8572"/>
                        <a:pt x="8572" y="16192"/>
                        <a:pt x="8572" y="25717"/>
                      </a:cubicBezTo>
                      <a:cubicBezTo>
                        <a:pt x="8572" y="35242"/>
                        <a:pt x="16192" y="42863"/>
                        <a:pt x="25717" y="42863"/>
                      </a:cubicBezTo>
                      <a:cubicBezTo>
                        <a:pt x="35242" y="42863"/>
                        <a:pt x="42863" y="35242"/>
                        <a:pt x="42863" y="25717"/>
                      </a:cubicBezTo>
                      <a:cubicBezTo>
                        <a:pt x="42863" y="16192"/>
                        <a:pt x="35242" y="8572"/>
                        <a:pt x="25717" y="8572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46" name="Freeform: Shape 445">
                  <a:extLst>
                    <a:ext uri="{FF2B5EF4-FFF2-40B4-BE49-F238E27FC236}">
                      <a16:creationId xmlns:a16="http://schemas.microsoft.com/office/drawing/2014/main" id="{2C138F8D-D8B6-8ADE-7E04-6149899ECEAF}"/>
                    </a:ext>
                  </a:extLst>
                </p:cNvPr>
                <p:cNvSpPr/>
                <p:nvPr/>
              </p:nvSpPr>
              <p:spPr>
                <a:xfrm>
                  <a:off x="5207317" y="2514600"/>
                  <a:ext cx="70484" cy="70484"/>
                </a:xfrm>
                <a:custGeom>
                  <a:avLst/>
                  <a:gdLst>
                    <a:gd name="connsiteX0" fmla="*/ 35242 w 70484"/>
                    <a:gd name="connsiteY0" fmla="*/ 70485 h 70484"/>
                    <a:gd name="connsiteX1" fmla="*/ 0 w 70484"/>
                    <a:gd name="connsiteY1" fmla="*/ 35242 h 70484"/>
                    <a:gd name="connsiteX2" fmla="*/ 35242 w 70484"/>
                    <a:gd name="connsiteY2" fmla="*/ 0 h 70484"/>
                    <a:gd name="connsiteX3" fmla="*/ 70485 w 70484"/>
                    <a:gd name="connsiteY3" fmla="*/ 35242 h 70484"/>
                    <a:gd name="connsiteX4" fmla="*/ 35242 w 70484"/>
                    <a:gd name="connsiteY4" fmla="*/ 70485 h 70484"/>
                    <a:gd name="connsiteX5" fmla="*/ 35242 w 70484"/>
                    <a:gd name="connsiteY5" fmla="*/ 11430 h 70484"/>
                    <a:gd name="connsiteX6" fmla="*/ 11430 w 70484"/>
                    <a:gd name="connsiteY6" fmla="*/ 35242 h 70484"/>
                    <a:gd name="connsiteX7" fmla="*/ 35242 w 70484"/>
                    <a:gd name="connsiteY7" fmla="*/ 59055 h 70484"/>
                    <a:gd name="connsiteX8" fmla="*/ 59055 w 70484"/>
                    <a:gd name="connsiteY8" fmla="*/ 35242 h 70484"/>
                    <a:gd name="connsiteX9" fmla="*/ 35242 w 70484"/>
                    <a:gd name="connsiteY9" fmla="*/ 11430 h 704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0484" h="70484">
                      <a:moveTo>
                        <a:pt x="35242" y="70485"/>
                      </a:moveTo>
                      <a:cubicBezTo>
                        <a:pt x="15240" y="70485"/>
                        <a:pt x="0" y="54292"/>
                        <a:pt x="0" y="35242"/>
                      </a:cubicBezTo>
                      <a:cubicBezTo>
                        <a:pt x="0" y="15240"/>
                        <a:pt x="16192" y="0"/>
                        <a:pt x="35242" y="0"/>
                      </a:cubicBezTo>
                      <a:cubicBezTo>
                        <a:pt x="55245" y="0"/>
                        <a:pt x="70485" y="16192"/>
                        <a:pt x="70485" y="35242"/>
                      </a:cubicBezTo>
                      <a:cubicBezTo>
                        <a:pt x="70485" y="54292"/>
                        <a:pt x="54292" y="70485"/>
                        <a:pt x="35242" y="70485"/>
                      </a:cubicBezTo>
                      <a:close/>
                      <a:moveTo>
                        <a:pt x="35242" y="11430"/>
                      </a:moveTo>
                      <a:cubicBezTo>
                        <a:pt x="21907" y="11430"/>
                        <a:pt x="11430" y="21908"/>
                        <a:pt x="11430" y="35242"/>
                      </a:cubicBezTo>
                      <a:cubicBezTo>
                        <a:pt x="11430" y="48578"/>
                        <a:pt x="21907" y="59055"/>
                        <a:pt x="35242" y="59055"/>
                      </a:cubicBezTo>
                      <a:cubicBezTo>
                        <a:pt x="48577" y="59055"/>
                        <a:pt x="59055" y="48578"/>
                        <a:pt x="59055" y="35242"/>
                      </a:cubicBezTo>
                      <a:cubicBezTo>
                        <a:pt x="58102" y="21908"/>
                        <a:pt x="47625" y="11430"/>
                        <a:pt x="35242" y="1143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31" name="Graphic 3">
                <a:extLst>
                  <a:ext uri="{FF2B5EF4-FFF2-40B4-BE49-F238E27FC236}">
                    <a16:creationId xmlns:a16="http://schemas.microsoft.com/office/drawing/2014/main" id="{3544BE8F-57D5-691C-3D18-4A61A9A8AAB0}"/>
                  </a:ext>
                </a:extLst>
              </p:cNvPr>
              <p:cNvGrpSpPr/>
              <p:nvPr/>
            </p:nvGrpSpPr>
            <p:grpSpPr>
              <a:xfrm>
                <a:off x="5005387" y="2477452"/>
                <a:ext cx="70524" cy="70484"/>
                <a:chOff x="5005387" y="2477452"/>
                <a:chExt cx="70524" cy="70484"/>
              </a:xfrm>
              <a:grpFill/>
            </p:grpSpPr>
            <p:sp>
              <p:nvSpPr>
                <p:cNvPr id="441" name="Freeform: Shape 440">
                  <a:extLst>
                    <a:ext uri="{FF2B5EF4-FFF2-40B4-BE49-F238E27FC236}">
                      <a16:creationId xmlns:a16="http://schemas.microsoft.com/office/drawing/2014/main" id="{269134C7-F371-2670-30EC-AFB338F2C9B2}"/>
                    </a:ext>
                  </a:extLst>
                </p:cNvPr>
                <p:cNvSpPr/>
                <p:nvPr/>
              </p:nvSpPr>
              <p:spPr>
                <a:xfrm>
                  <a:off x="5021580" y="2493645"/>
                  <a:ext cx="38172" cy="38100"/>
                </a:xfrm>
                <a:custGeom>
                  <a:avLst/>
                  <a:gdLst>
                    <a:gd name="connsiteX0" fmla="*/ 19050 w 38172"/>
                    <a:gd name="connsiteY0" fmla="*/ 38100 h 38100"/>
                    <a:gd name="connsiteX1" fmla="*/ 0 w 38172"/>
                    <a:gd name="connsiteY1" fmla="*/ 19050 h 38100"/>
                    <a:gd name="connsiteX2" fmla="*/ 19050 w 38172"/>
                    <a:gd name="connsiteY2" fmla="*/ 0 h 38100"/>
                    <a:gd name="connsiteX3" fmla="*/ 38100 w 38172"/>
                    <a:gd name="connsiteY3" fmla="*/ 19050 h 38100"/>
                    <a:gd name="connsiteX4" fmla="*/ 19050 w 38172"/>
                    <a:gd name="connsiteY4" fmla="*/ 38100 h 38100"/>
                    <a:gd name="connsiteX5" fmla="*/ 19050 w 38172"/>
                    <a:gd name="connsiteY5" fmla="*/ 5715 h 38100"/>
                    <a:gd name="connsiteX6" fmla="*/ 6667 w 38172"/>
                    <a:gd name="connsiteY6" fmla="*/ 18097 h 38100"/>
                    <a:gd name="connsiteX7" fmla="*/ 19050 w 38172"/>
                    <a:gd name="connsiteY7" fmla="*/ 30480 h 38100"/>
                    <a:gd name="connsiteX8" fmla="*/ 31432 w 38172"/>
                    <a:gd name="connsiteY8" fmla="*/ 18097 h 38100"/>
                    <a:gd name="connsiteX9" fmla="*/ 19050 w 38172"/>
                    <a:gd name="connsiteY9" fmla="*/ 5715 h 38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8172" h="38100">
                      <a:moveTo>
                        <a:pt x="19050" y="38100"/>
                      </a:moveTo>
                      <a:cubicBezTo>
                        <a:pt x="8572" y="38100"/>
                        <a:pt x="0" y="29527"/>
                        <a:pt x="0" y="19050"/>
                      </a:cubicBezTo>
                      <a:cubicBezTo>
                        <a:pt x="0" y="8572"/>
                        <a:pt x="8572" y="0"/>
                        <a:pt x="19050" y="0"/>
                      </a:cubicBezTo>
                      <a:cubicBezTo>
                        <a:pt x="29527" y="0"/>
                        <a:pt x="38100" y="8572"/>
                        <a:pt x="38100" y="19050"/>
                      </a:cubicBezTo>
                      <a:cubicBezTo>
                        <a:pt x="39052" y="29527"/>
                        <a:pt x="30480" y="38100"/>
                        <a:pt x="19050" y="38100"/>
                      </a:cubicBezTo>
                      <a:close/>
                      <a:moveTo>
                        <a:pt x="19050" y="5715"/>
                      </a:moveTo>
                      <a:cubicBezTo>
                        <a:pt x="12382" y="5715"/>
                        <a:pt x="6667" y="11430"/>
                        <a:pt x="6667" y="18097"/>
                      </a:cubicBezTo>
                      <a:cubicBezTo>
                        <a:pt x="6667" y="24765"/>
                        <a:pt x="12382" y="30480"/>
                        <a:pt x="19050" y="30480"/>
                      </a:cubicBezTo>
                      <a:cubicBezTo>
                        <a:pt x="25717" y="30480"/>
                        <a:pt x="31432" y="24765"/>
                        <a:pt x="31432" y="18097"/>
                      </a:cubicBezTo>
                      <a:cubicBezTo>
                        <a:pt x="32385" y="11430"/>
                        <a:pt x="26670" y="5715"/>
                        <a:pt x="19050" y="5715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42" name="Freeform: Shape 441">
                  <a:extLst>
                    <a:ext uri="{FF2B5EF4-FFF2-40B4-BE49-F238E27FC236}">
                      <a16:creationId xmlns:a16="http://schemas.microsoft.com/office/drawing/2014/main" id="{315A498B-0F32-8104-1E82-E4F05BE8CC57}"/>
                    </a:ext>
                  </a:extLst>
                </p:cNvPr>
                <p:cNvSpPr/>
                <p:nvPr/>
              </p:nvSpPr>
              <p:spPr>
                <a:xfrm>
                  <a:off x="5014912" y="2486977"/>
                  <a:ext cx="51486" cy="51434"/>
                </a:xfrm>
                <a:custGeom>
                  <a:avLst/>
                  <a:gdLst>
                    <a:gd name="connsiteX0" fmla="*/ 25718 w 51486"/>
                    <a:gd name="connsiteY0" fmla="*/ 51435 h 51434"/>
                    <a:gd name="connsiteX1" fmla="*/ 0 w 51486"/>
                    <a:gd name="connsiteY1" fmla="*/ 25717 h 51434"/>
                    <a:gd name="connsiteX2" fmla="*/ 25718 w 51486"/>
                    <a:gd name="connsiteY2" fmla="*/ 0 h 51434"/>
                    <a:gd name="connsiteX3" fmla="*/ 51435 w 51486"/>
                    <a:gd name="connsiteY3" fmla="*/ 25717 h 51434"/>
                    <a:gd name="connsiteX4" fmla="*/ 25718 w 51486"/>
                    <a:gd name="connsiteY4" fmla="*/ 51435 h 51434"/>
                    <a:gd name="connsiteX5" fmla="*/ 25718 w 51486"/>
                    <a:gd name="connsiteY5" fmla="*/ 7620 h 51434"/>
                    <a:gd name="connsiteX6" fmla="*/ 8572 w 51486"/>
                    <a:gd name="connsiteY6" fmla="*/ 24765 h 51434"/>
                    <a:gd name="connsiteX7" fmla="*/ 25718 w 51486"/>
                    <a:gd name="connsiteY7" fmla="*/ 41910 h 51434"/>
                    <a:gd name="connsiteX8" fmla="*/ 42863 w 51486"/>
                    <a:gd name="connsiteY8" fmla="*/ 24765 h 51434"/>
                    <a:gd name="connsiteX9" fmla="*/ 25718 w 51486"/>
                    <a:gd name="connsiteY9" fmla="*/ 7620 h 514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1486" h="51434">
                      <a:moveTo>
                        <a:pt x="25718" y="51435"/>
                      </a:moveTo>
                      <a:cubicBezTo>
                        <a:pt x="11430" y="51435"/>
                        <a:pt x="0" y="40005"/>
                        <a:pt x="0" y="25717"/>
                      </a:cubicBezTo>
                      <a:cubicBezTo>
                        <a:pt x="0" y="11430"/>
                        <a:pt x="11430" y="0"/>
                        <a:pt x="25718" y="0"/>
                      </a:cubicBezTo>
                      <a:cubicBezTo>
                        <a:pt x="40005" y="0"/>
                        <a:pt x="51435" y="11430"/>
                        <a:pt x="51435" y="25717"/>
                      </a:cubicBezTo>
                      <a:cubicBezTo>
                        <a:pt x="52388" y="40005"/>
                        <a:pt x="40005" y="51435"/>
                        <a:pt x="25718" y="51435"/>
                      </a:cubicBezTo>
                      <a:close/>
                      <a:moveTo>
                        <a:pt x="25718" y="7620"/>
                      </a:moveTo>
                      <a:cubicBezTo>
                        <a:pt x="16193" y="7620"/>
                        <a:pt x="8572" y="15240"/>
                        <a:pt x="8572" y="24765"/>
                      </a:cubicBezTo>
                      <a:cubicBezTo>
                        <a:pt x="8572" y="34290"/>
                        <a:pt x="16193" y="41910"/>
                        <a:pt x="25718" y="41910"/>
                      </a:cubicBezTo>
                      <a:cubicBezTo>
                        <a:pt x="35243" y="41910"/>
                        <a:pt x="42863" y="34290"/>
                        <a:pt x="42863" y="24765"/>
                      </a:cubicBezTo>
                      <a:cubicBezTo>
                        <a:pt x="43815" y="16192"/>
                        <a:pt x="35243" y="7620"/>
                        <a:pt x="25718" y="762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43" name="Freeform: Shape 442">
                  <a:extLst>
                    <a:ext uri="{FF2B5EF4-FFF2-40B4-BE49-F238E27FC236}">
                      <a16:creationId xmlns:a16="http://schemas.microsoft.com/office/drawing/2014/main" id="{61E71264-668D-2CDC-8DE0-4C03DB45809A}"/>
                    </a:ext>
                  </a:extLst>
                </p:cNvPr>
                <p:cNvSpPr/>
                <p:nvPr/>
              </p:nvSpPr>
              <p:spPr>
                <a:xfrm>
                  <a:off x="5005387" y="2477452"/>
                  <a:ext cx="70524" cy="70484"/>
                </a:xfrm>
                <a:custGeom>
                  <a:avLst/>
                  <a:gdLst>
                    <a:gd name="connsiteX0" fmla="*/ 35243 w 70524"/>
                    <a:gd name="connsiteY0" fmla="*/ 70485 h 70484"/>
                    <a:gd name="connsiteX1" fmla="*/ 0 w 70524"/>
                    <a:gd name="connsiteY1" fmla="*/ 35242 h 70484"/>
                    <a:gd name="connsiteX2" fmla="*/ 35243 w 70524"/>
                    <a:gd name="connsiteY2" fmla="*/ 0 h 70484"/>
                    <a:gd name="connsiteX3" fmla="*/ 70485 w 70524"/>
                    <a:gd name="connsiteY3" fmla="*/ 35242 h 70484"/>
                    <a:gd name="connsiteX4" fmla="*/ 35243 w 70524"/>
                    <a:gd name="connsiteY4" fmla="*/ 70485 h 70484"/>
                    <a:gd name="connsiteX5" fmla="*/ 35243 w 70524"/>
                    <a:gd name="connsiteY5" fmla="*/ 11430 h 70484"/>
                    <a:gd name="connsiteX6" fmla="*/ 11430 w 70524"/>
                    <a:gd name="connsiteY6" fmla="*/ 35242 h 70484"/>
                    <a:gd name="connsiteX7" fmla="*/ 35243 w 70524"/>
                    <a:gd name="connsiteY7" fmla="*/ 59055 h 70484"/>
                    <a:gd name="connsiteX8" fmla="*/ 59055 w 70524"/>
                    <a:gd name="connsiteY8" fmla="*/ 35242 h 70484"/>
                    <a:gd name="connsiteX9" fmla="*/ 35243 w 70524"/>
                    <a:gd name="connsiteY9" fmla="*/ 11430 h 704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0524" h="70484">
                      <a:moveTo>
                        <a:pt x="35243" y="70485"/>
                      </a:moveTo>
                      <a:cubicBezTo>
                        <a:pt x="15240" y="70485"/>
                        <a:pt x="0" y="54292"/>
                        <a:pt x="0" y="35242"/>
                      </a:cubicBezTo>
                      <a:cubicBezTo>
                        <a:pt x="0" y="15240"/>
                        <a:pt x="16193" y="0"/>
                        <a:pt x="35243" y="0"/>
                      </a:cubicBezTo>
                      <a:cubicBezTo>
                        <a:pt x="54293" y="0"/>
                        <a:pt x="70485" y="16192"/>
                        <a:pt x="70485" y="35242"/>
                      </a:cubicBezTo>
                      <a:cubicBezTo>
                        <a:pt x="71438" y="54292"/>
                        <a:pt x="55245" y="70485"/>
                        <a:pt x="35243" y="70485"/>
                      </a:cubicBezTo>
                      <a:close/>
                      <a:moveTo>
                        <a:pt x="35243" y="11430"/>
                      </a:moveTo>
                      <a:cubicBezTo>
                        <a:pt x="21907" y="11430"/>
                        <a:pt x="11430" y="21907"/>
                        <a:pt x="11430" y="35242"/>
                      </a:cubicBezTo>
                      <a:cubicBezTo>
                        <a:pt x="11430" y="48577"/>
                        <a:pt x="21907" y="59055"/>
                        <a:pt x="35243" y="59055"/>
                      </a:cubicBezTo>
                      <a:cubicBezTo>
                        <a:pt x="48578" y="59055"/>
                        <a:pt x="59055" y="48577"/>
                        <a:pt x="59055" y="35242"/>
                      </a:cubicBezTo>
                      <a:cubicBezTo>
                        <a:pt x="59055" y="21907"/>
                        <a:pt x="48578" y="11430"/>
                        <a:pt x="35243" y="1143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32" name="Graphic 3">
                <a:extLst>
                  <a:ext uri="{FF2B5EF4-FFF2-40B4-BE49-F238E27FC236}">
                    <a16:creationId xmlns:a16="http://schemas.microsoft.com/office/drawing/2014/main" id="{45A25AFB-AA80-54C3-24DB-10EE59561931}"/>
                  </a:ext>
                </a:extLst>
              </p:cNvPr>
              <p:cNvGrpSpPr/>
              <p:nvPr/>
            </p:nvGrpSpPr>
            <p:grpSpPr>
              <a:xfrm>
                <a:off x="5286375" y="2379345"/>
                <a:ext cx="70484" cy="70484"/>
                <a:chOff x="5286375" y="2379345"/>
                <a:chExt cx="70484" cy="70484"/>
              </a:xfrm>
              <a:grpFill/>
            </p:grpSpPr>
            <p:sp>
              <p:nvSpPr>
                <p:cNvPr id="438" name="Freeform: Shape 437">
                  <a:extLst>
                    <a:ext uri="{FF2B5EF4-FFF2-40B4-BE49-F238E27FC236}">
                      <a16:creationId xmlns:a16="http://schemas.microsoft.com/office/drawing/2014/main" id="{5282E950-BF7E-BDFE-972A-F74121F468A8}"/>
                    </a:ext>
                  </a:extLst>
                </p:cNvPr>
                <p:cNvSpPr/>
                <p:nvPr/>
              </p:nvSpPr>
              <p:spPr>
                <a:xfrm>
                  <a:off x="5302567" y="2395537"/>
                  <a:ext cx="38100" cy="38100"/>
                </a:xfrm>
                <a:custGeom>
                  <a:avLst/>
                  <a:gdLst>
                    <a:gd name="connsiteX0" fmla="*/ 19050 w 38100"/>
                    <a:gd name="connsiteY0" fmla="*/ 38100 h 38100"/>
                    <a:gd name="connsiteX1" fmla="*/ 0 w 38100"/>
                    <a:gd name="connsiteY1" fmla="*/ 19050 h 38100"/>
                    <a:gd name="connsiteX2" fmla="*/ 19050 w 38100"/>
                    <a:gd name="connsiteY2" fmla="*/ 0 h 38100"/>
                    <a:gd name="connsiteX3" fmla="*/ 38100 w 38100"/>
                    <a:gd name="connsiteY3" fmla="*/ 19050 h 38100"/>
                    <a:gd name="connsiteX4" fmla="*/ 19050 w 38100"/>
                    <a:gd name="connsiteY4" fmla="*/ 38100 h 38100"/>
                    <a:gd name="connsiteX5" fmla="*/ 19050 w 38100"/>
                    <a:gd name="connsiteY5" fmla="*/ 5715 h 38100"/>
                    <a:gd name="connsiteX6" fmla="*/ 6667 w 38100"/>
                    <a:gd name="connsiteY6" fmla="*/ 18097 h 38100"/>
                    <a:gd name="connsiteX7" fmla="*/ 19050 w 38100"/>
                    <a:gd name="connsiteY7" fmla="*/ 30480 h 38100"/>
                    <a:gd name="connsiteX8" fmla="*/ 31432 w 38100"/>
                    <a:gd name="connsiteY8" fmla="*/ 18097 h 38100"/>
                    <a:gd name="connsiteX9" fmla="*/ 19050 w 38100"/>
                    <a:gd name="connsiteY9" fmla="*/ 5715 h 38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8100" h="38100">
                      <a:moveTo>
                        <a:pt x="19050" y="38100"/>
                      </a:moveTo>
                      <a:cubicBezTo>
                        <a:pt x="8572" y="38100"/>
                        <a:pt x="0" y="29528"/>
                        <a:pt x="0" y="19050"/>
                      </a:cubicBezTo>
                      <a:cubicBezTo>
                        <a:pt x="0" y="8572"/>
                        <a:pt x="8572" y="0"/>
                        <a:pt x="19050" y="0"/>
                      </a:cubicBezTo>
                      <a:cubicBezTo>
                        <a:pt x="29527" y="0"/>
                        <a:pt x="38100" y="8572"/>
                        <a:pt x="38100" y="19050"/>
                      </a:cubicBezTo>
                      <a:cubicBezTo>
                        <a:pt x="38100" y="29528"/>
                        <a:pt x="29527" y="38100"/>
                        <a:pt x="19050" y="38100"/>
                      </a:cubicBezTo>
                      <a:close/>
                      <a:moveTo>
                        <a:pt x="19050" y="5715"/>
                      </a:moveTo>
                      <a:cubicBezTo>
                        <a:pt x="12382" y="5715"/>
                        <a:pt x="6667" y="11430"/>
                        <a:pt x="6667" y="18097"/>
                      </a:cubicBezTo>
                      <a:cubicBezTo>
                        <a:pt x="6667" y="24765"/>
                        <a:pt x="12382" y="30480"/>
                        <a:pt x="19050" y="30480"/>
                      </a:cubicBezTo>
                      <a:cubicBezTo>
                        <a:pt x="25717" y="30480"/>
                        <a:pt x="31432" y="24765"/>
                        <a:pt x="31432" y="18097"/>
                      </a:cubicBezTo>
                      <a:cubicBezTo>
                        <a:pt x="31432" y="11430"/>
                        <a:pt x="25717" y="5715"/>
                        <a:pt x="19050" y="5715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39" name="Freeform: Shape 438">
                  <a:extLst>
                    <a:ext uri="{FF2B5EF4-FFF2-40B4-BE49-F238E27FC236}">
                      <a16:creationId xmlns:a16="http://schemas.microsoft.com/office/drawing/2014/main" id="{40151FD9-5D39-99E3-6218-5564DC8B1A6B}"/>
                    </a:ext>
                  </a:extLst>
                </p:cNvPr>
                <p:cNvSpPr/>
                <p:nvPr/>
              </p:nvSpPr>
              <p:spPr>
                <a:xfrm>
                  <a:off x="5295900" y="2388870"/>
                  <a:ext cx="51434" cy="51434"/>
                </a:xfrm>
                <a:custGeom>
                  <a:avLst/>
                  <a:gdLst>
                    <a:gd name="connsiteX0" fmla="*/ 25718 w 51434"/>
                    <a:gd name="connsiteY0" fmla="*/ 51435 h 51434"/>
                    <a:gd name="connsiteX1" fmla="*/ 0 w 51434"/>
                    <a:gd name="connsiteY1" fmla="*/ 25717 h 51434"/>
                    <a:gd name="connsiteX2" fmla="*/ 25718 w 51434"/>
                    <a:gd name="connsiteY2" fmla="*/ 0 h 51434"/>
                    <a:gd name="connsiteX3" fmla="*/ 51435 w 51434"/>
                    <a:gd name="connsiteY3" fmla="*/ 25717 h 51434"/>
                    <a:gd name="connsiteX4" fmla="*/ 25718 w 51434"/>
                    <a:gd name="connsiteY4" fmla="*/ 51435 h 51434"/>
                    <a:gd name="connsiteX5" fmla="*/ 25718 w 51434"/>
                    <a:gd name="connsiteY5" fmla="*/ 7620 h 51434"/>
                    <a:gd name="connsiteX6" fmla="*/ 8572 w 51434"/>
                    <a:gd name="connsiteY6" fmla="*/ 24765 h 51434"/>
                    <a:gd name="connsiteX7" fmla="*/ 25718 w 51434"/>
                    <a:gd name="connsiteY7" fmla="*/ 41910 h 51434"/>
                    <a:gd name="connsiteX8" fmla="*/ 42863 w 51434"/>
                    <a:gd name="connsiteY8" fmla="*/ 24765 h 51434"/>
                    <a:gd name="connsiteX9" fmla="*/ 25718 w 51434"/>
                    <a:gd name="connsiteY9" fmla="*/ 7620 h 514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1434" h="51434">
                      <a:moveTo>
                        <a:pt x="25718" y="51435"/>
                      </a:moveTo>
                      <a:cubicBezTo>
                        <a:pt x="11430" y="51435"/>
                        <a:pt x="0" y="40005"/>
                        <a:pt x="0" y="25717"/>
                      </a:cubicBezTo>
                      <a:cubicBezTo>
                        <a:pt x="0" y="11430"/>
                        <a:pt x="11430" y="0"/>
                        <a:pt x="25718" y="0"/>
                      </a:cubicBezTo>
                      <a:cubicBezTo>
                        <a:pt x="40005" y="0"/>
                        <a:pt x="51435" y="11430"/>
                        <a:pt x="51435" y="25717"/>
                      </a:cubicBezTo>
                      <a:cubicBezTo>
                        <a:pt x="51435" y="40005"/>
                        <a:pt x="40005" y="51435"/>
                        <a:pt x="25718" y="51435"/>
                      </a:cubicBezTo>
                      <a:close/>
                      <a:moveTo>
                        <a:pt x="25718" y="7620"/>
                      </a:moveTo>
                      <a:cubicBezTo>
                        <a:pt x="16193" y="7620"/>
                        <a:pt x="8572" y="15240"/>
                        <a:pt x="8572" y="24765"/>
                      </a:cubicBezTo>
                      <a:cubicBezTo>
                        <a:pt x="8572" y="34290"/>
                        <a:pt x="16193" y="41910"/>
                        <a:pt x="25718" y="41910"/>
                      </a:cubicBezTo>
                      <a:cubicBezTo>
                        <a:pt x="35243" y="41910"/>
                        <a:pt x="42863" y="34290"/>
                        <a:pt x="42863" y="24765"/>
                      </a:cubicBezTo>
                      <a:cubicBezTo>
                        <a:pt x="42863" y="15240"/>
                        <a:pt x="35243" y="7620"/>
                        <a:pt x="25718" y="762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40" name="Freeform: Shape 439">
                  <a:extLst>
                    <a:ext uri="{FF2B5EF4-FFF2-40B4-BE49-F238E27FC236}">
                      <a16:creationId xmlns:a16="http://schemas.microsoft.com/office/drawing/2014/main" id="{B0C32644-40B0-0DE2-DBA0-0A5D86E17E03}"/>
                    </a:ext>
                  </a:extLst>
                </p:cNvPr>
                <p:cNvSpPr/>
                <p:nvPr/>
              </p:nvSpPr>
              <p:spPr>
                <a:xfrm>
                  <a:off x="5286375" y="2379345"/>
                  <a:ext cx="70484" cy="70484"/>
                </a:xfrm>
                <a:custGeom>
                  <a:avLst/>
                  <a:gdLst>
                    <a:gd name="connsiteX0" fmla="*/ 35243 w 70484"/>
                    <a:gd name="connsiteY0" fmla="*/ 70485 h 70484"/>
                    <a:gd name="connsiteX1" fmla="*/ 0 w 70484"/>
                    <a:gd name="connsiteY1" fmla="*/ 35242 h 70484"/>
                    <a:gd name="connsiteX2" fmla="*/ 35243 w 70484"/>
                    <a:gd name="connsiteY2" fmla="*/ 0 h 70484"/>
                    <a:gd name="connsiteX3" fmla="*/ 70485 w 70484"/>
                    <a:gd name="connsiteY3" fmla="*/ 35242 h 70484"/>
                    <a:gd name="connsiteX4" fmla="*/ 35243 w 70484"/>
                    <a:gd name="connsiteY4" fmla="*/ 70485 h 70484"/>
                    <a:gd name="connsiteX5" fmla="*/ 35243 w 70484"/>
                    <a:gd name="connsiteY5" fmla="*/ 11430 h 70484"/>
                    <a:gd name="connsiteX6" fmla="*/ 11430 w 70484"/>
                    <a:gd name="connsiteY6" fmla="*/ 35242 h 70484"/>
                    <a:gd name="connsiteX7" fmla="*/ 35243 w 70484"/>
                    <a:gd name="connsiteY7" fmla="*/ 59055 h 70484"/>
                    <a:gd name="connsiteX8" fmla="*/ 59055 w 70484"/>
                    <a:gd name="connsiteY8" fmla="*/ 35242 h 70484"/>
                    <a:gd name="connsiteX9" fmla="*/ 35243 w 70484"/>
                    <a:gd name="connsiteY9" fmla="*/ 11430 h 704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0484" h="70484">
                      <a:moveTo>
                        <a:pt x="35243" y="70485"/>
                      </a:moveTo>
                      <a:cubicBezTo>
                        <a:pt x="15240" y="70485"/>
                        <a:pt x="0" y="54292"/>
                        <a:pt x="0" y="35242"/>
                      </a:cubicBezTo>
                      <a:cubicBezTo>
                        <a:pt x="0" y="15240"/>
                        <a:pt x="16193" y="0"/>
                        <a:pt x="35243" y="0"/>
                      </a:cubicBezTo>
                      <a:cubicBezTo>
                        <a:pt x="55245" y="0"/>
                        <a:pt x="70485" y="16192"/>
                        <a:pt x="70485" y="35242"/>
                      </a:cubicBezTo>
                      <a:cubicBezTo>
                        <a:pt x="70485" y="54292"/>
                        <a:pt x="55245" y="70485"/>
                        <a:pt x="35243" y="70485"/>
                      </a:cubicBezTo>
                      <a:close/>
                      <a:moveTo>
                        <a:pt x="35243" y="11430"/>
                      </a:moveTo>
                      <a:cubicBezTo>
                        <a:pt x="21907" y="11430"/>
                        <a:pt x="11430" y="21908"/>
                        <a:pt x="11430" y="35242"/>
                      </a:cubicBezTo>
                      <a:cubicBezTo>
                        <a:pt x="11430" y="48577"/>
                        <a:pt x="21907" y="59055"/>
                        <a:pt x="35243" y="59055"/>
                      </a:cubicBezTo>
                      <a:cubicBezTo>
                        <a:pt x="48578" y="59055"/>
                        <a:pt x="59055" y="48577"/>
                        <a:pt x="59055" y="35242"/>
                      </a:cubicBezTo>
                      <a:cubicBezTo>
                        <a:pt x="59055" y="21908"/>
                        <a:pt x="48578" y="11430"/>
                        <a:pt x="35243" y="1143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33" name="Graphic 3">
                <a:extLst>
                  <a:ext uri="{FF2B5EF4-FFF2-40B4-BE49-F238E27FC236}">
                    <a16:creationId xmlns:a16="http://schemas.microsoft.com/office/drawing/2014/main" id="{42ED8344-D485-D5C7-B958-723D388A0A6D}"/>
                  </a:ext>
                </a:extLst>
              </p:cNvPr>
              <p:cNvGrpSpPr/>
              <p:nvPr/>
            </p:nvGrpSpPr>
            <p:grpSpPr>
              <a:xfrm>
                <a:off x="5496877" y="2626995"/>
                <a:ext cx="70484" cy="70484"/>
                <a:chOff x="5496877" y="2626995"/>
                <a:chExt cx="70484" cy="70484"/>
              </a:xfrm>
              <a:grpFill/>
            </p:grpSpPr>
            <p:sp>
              <p:nvSpPr>
                <p:cNvPr id="435" name="Freeform: Shape 434">
                  <a:extLst>
                    <a:ext uri="{FF2B5EF4-FFF2-40B4-BE49-F238E27FC236}">
                      <a16:creationId xmlns:a16="http://schemas.microsoft.com/office/drawing/2014/main" id="{A9250900-0717-5C74-ACC8-2EB605F0B3F6}"/>
                    </a:ext>
                  </a:extLst>
                </p:cNvPr>
                <p:cNvSpPr/>
                <p:nvPr/>
              </p:nvSpPr>
              <p:spPr>
                <a:xfrm>
                  <a:off x="5513069" y="2643187"/>
                  <a:ext cx="38100" cy="38100"/>
                </a:xfrm>
                <a:custGeom>
                  <a:avLst/>
                  <a:gdLst>
                    <a:gd name="connsiteX0" fmla="*/ 19050 w 38100"/>
                    <a:gd name="connsiteY0" fmla="*/ 38100 h 38100"/>
                    <a:gd name="connsiteX1" fmla="*/ 0 w 38100"/>
                    <a:gd name="connsiteY1" fmla="*/ 19050 h 38100"/>
                    <a:gd name="connsiteX2" fmla="*/ 19050 w 38100"/>
                    <a:gd name="connsiteY2" fmla="*/ 0 h 38100"/>
                    <a:gd name="connsiteX3" fmla="*/ 38100 w 38100"/>
                    <a:gd name="connsiteY3" fmla="*/ 19050 h 38100"/>
                    <a:gd name="connsiteX4" fmla="*/ 19050 w 38100"/>
                    <a:gd name="connsiteY4" fmla="*/ 38100 h 38100"/>
                    <a:gd name="connsiteX5" fmla="*/ 19050 w 38100"/>
                    <a:gd name="connsiteY5" fmla="*/ 5715 h 38100"/>
                    <a:gd name="connsiteX6" fmla="*/ 6668 w 38100"/>
                    <a:gd name="connsiteY6" fmla="*/ 18097 h 38100"/>
                    <a:gd name="connsiteX7" fmla="*/ 19050 w 38100"/>
                    <a:gd name="connsiteY7" fmla="*/ 30480 h 38100"/>
                    <a:gd name="connsiteX8" fmla="*/ 31433 w 38100"/>
                    <a:gd name="connsiteY8" fmla="*/ 18097 h 38100"/>
                    <a:gd name="connsiteX9" fmla="*/ 19050 w 38100"/>
                    <a:gd name="connsiteY9" fmla="*/ 5715 h 38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8100" h="38100">
                      <a:moveTo>
                        <a:pt x="19050" y="38100"/>
                      </a:moveTo>
                      <a:cubicBezTo>
                        <a:pt x="8573" y="38100"/>
                        <a:pt x="0" y="29528"/>
                        <a:pt x="0" y="19050"/>
                      </a:cubicBezTo>
                      <a:cubicBezTo>
                        <a:pt x="0" y="8572"/>
                        <a:pt x="8573" y="0"/>
                        <a:pt x="19050" y="0"/>
                      </a:cubicBezTo>
                      <a:cubicBezTo>
                        <a:pt x="29528" y="0"/>
                        <a:pt x="38100" y="8572"/>
                        <a:pt x="38100" y="19050"/>
                      </a:cubicBezTo>
                      <a:cubicBezTo>
                        <a:pt x="38100" y="29528"/>
                        <a:pt x="29528" y="38100"/>
                        <a:pt x="19050" y="38100"/>
                      </a:cubicBezTo>
                      <a:close/>
                      <a:moveTo>
                        <a:pt x="19050" y="5715"/>
                      </a:moveTo>
                      <a:cubicBezTo>
                        <a:pt x="12383" y="5715"/>
                        <a:pt x="6668" y="11430"/>
                        <a:pt x="6668" y="18097"/>
                      </a:cubicBezTo>
                      <a:cubicBezTo>
                        <a:pt x="6668" y="24765"/>
                        <a:pt x="12383" y="30480"/>
                        <a:pt x="19050" y="30480"/>
                      </a:cubicBezTo>
                      <a:cubicBezTo>
                        <a:pt x="25718" y="30480"/>
                        <a:pt x="31433" y="24765"/>
                        <a:pt x="31433" y="18097"/>
                      </a:cubicBezTo>
                      <a:cubicBezTo>
                        <a:pt x="31433" y="11430"/>
                        <a:pt x="25718" y="5715"/>
                        <a:pt x="19050" y="5715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36" name="Freeform: Shape 435">
                  <a:extLst>
                    <a:ext uri="{FF2B5EF4-FFF2-40B4-BE49-F238E27FC236}">
                      <a16:creationId xmlns:a16="http://schemas.microsoft.com/office/drawing/2014/main" id="{3BBFF605-006A-F9C3-F597-98A4D8EC44A9}"/>
                    </a:ext>
                  </a:extLst>
                </p:cNvPr>
                <p:cNvSpPr/>
                <p:nvPr/>
              </p:nvSpPr>
              <p:spPr>
                <a:xfrm>
                  <a:off x="5506402" y="2636520"/>
                  <a:ext cx="51434" cy="51434"/>
                </a:xfrm>
                <a:custGeom>
                  <a:avLst/>
                  <a:gdLst>
                    <a:gd name="connsiteX0" fmla="*/ 25717 w 51434"/>
                    <a:gd name="connsiteY0" fmla="*/ 51435 h 51434"/>
                    <a:gd name="connsiteX1" fmla="*/ 0 w 51434"/>
                    <a:gd name="connsiteY1" fmla="*/ 25717 h 51434"/>
                    <a:gd name="connsiteX2" fmla="*/ 25717 w 51434"/>
                    <a:gd name="connsiteY2" fmla="*/ 0 h 51434"/>
                    <a:gd name="connsiteX3" fmla="*/ 51435 w 51434"/>
                    <a:gd name="connsiteY3" fmla="*/ 25717 h 51434"/>
                    <a:gd name="connsiteX4" fmla="*/ 25717 w 51434"/>
                    <a:gd name="connsiteY4" fmla="*/ 51435 h 51434"/>
                    <a:gd name="connsiteX5" fmla="*/ 25717 w 51434"/>
                    <a:gd name="connsiteY5" fmla="*/ 7620 h 51434"/>
                    <a:gd name="connsiteX6" fmla="*/ 8572 w 51434"/>
                    <a:gd name="connsiteY6" fmla="*/ 24765 h 51434"/>
                    <a:gd name="connsiteX7" fmla="*/ 25717 w 51434"/>
                    <a:gd name="connsiteY7" fmla="*/ 41910 h 51434"/>
                    <a:gd name="connsiteX8" fmla="*/ 42863 w 51434"/>
                    <a:gd name="connsiteY8" fmla="*/ 24765 h 51434"/>
                    <a:gd name="connsiteX9" fmla="*/ 25717 w 51434"/>
                    <a:gd name="connsiteY9" fmla="*/ 7620 h 514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1434" h="51434">
                      <a:moveTo>
                        <a:pt x="25717" y="51435"/>
                      </a:moveTo>
                      <a:cubicBezTo>
                        <a:pt x="11430" y="51435"/>
                        <a:pt x="0" y="40005"/>
                        <a:pt x="0" y="25717"/>
                      </a:cubicBezTo>
                      <a:cubicBezTo>
                        <a:pt x="0" y="11430"/>
                        <a:pt x="11430" y="0"/>
                        <a:pt x="25717" y="0"/>
                      </a:cubicBezTo>
                      <a:cubicBezTo>
                        <a:pt x="40005" y="0"/>
                        <a:pt x="51435" y="11430"/>
                        <a:pt x="51435" y="25717"/>
                      </a:cubicBezTo>
                      <a:cubicBezTo>
                        <a:pt x="51435" y="40005"/>
                        <a:pt x="40005" y="51435"/>
                        <a:pt x="25717" y="51435"/>
                      </a:cubicBezTo>
                      <a:close/>
                      <a:moveTo>
                        <a:pt x="25717" y="7620"/>
                      </a:moveTo>
                      <a:cubicBezTo>
                        <a:pt x="16192" y="7620"/>
                        <a:pt x="8572" y="15240"/>
                        <a:pt x="8572" y="24765"/>
                      </a:cubicBezTo>
                      <a:cubicBezTo>
                        <a:pt x="8572" y="34290"/>
                        <a:pt x="16192" y="41910"/>
                        <a:pt x="25717" y="41910"/>
                      </a:cubicBezTo>
                      <a:cubicBezTo>
                        <a:pt x="35242" y="41910"/>
                        <a:pt x="42863" y="34290"/>
                        <a:pt x="42863" y="24765"/>
                      </a:cubicBezTo>
                      <a:cubicBezTo>
                        <a:pt x="42863" y="16192"/>
                        <a:pt x="35242" y="7620"/>
                        <a:pt x="25717" y="762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37" name="Freeform: Shape 436">
                  <a:extLst>
                    <a:ext uri="{FF2B5EF4-FFF2-40B4-BE49-F238E27FC236}">
                      <a16:creationId xmlns:a16="http://schemas.microsoft.com/office/drawing/2014/main" id="{6EDF72FF-F59F-B7DC-77C5-A40D6213E08B}"/>
                    </a:ext>
                  </a:extLst>
                </p:cNvPr>
                <p:cNvSpPr/>
                <p:nvPr/>
              </p:nvSpPr>
              <p:spPr>
                <a:xfrm>
                  <a:off x="5496877" y="2626995"/>
                  <a:ext cx="70484" cy="70484"/>
                </a:xfrm>
                <a:custGeom>
                  <a:avLst/>
                  <a:gdLst>
                    <a:gd name="connsiteX0" fmla="*/ 35242 w 70484"/>
                    <a:gd name="connsiteY0" fmla="*/ 70485 h 70484"/>
                    <a:gd name="connsiteX1" fmla="*/ 0 w 70484"/>
                    <a:gd name="connsiteY1" fmla="*/ 35242 h 70484"/>
                    <a:gd name="connsiteX2" fmla="*/ 35242 w 70484"/>
                    <a:gd name="connsiteY2" fmla="*/ 0 h 70484"/>
                    <a:gd name="connsiteX3" fmla="*/ 70485 w 70484"/>
                    <a:gd name="connsiteY3" fmla="*/ 35242 h 70484"/>
                    <a:gd name="connsiteX4" fmla="*/ 35242 w 70484"/>
                    <a:gd name="connsiteY4" fmla="*/ 70485 h 70484"/>
                    <a:gd name="connsiteX5" fmla="*/ 35242 w 70484"/>
                    <a:gd name="connsiteY5" fmla="*/ 11430 h 70484"/>
                    <a:gd name="connsiteX6" fmla="*/ 11430 w 70484"/>
                    <a:gd name="connsiteY6" fmla="*/ 35242 h 70484"/>
                    <a:gd name="connsiteX7" fmla="*/ 35242 w 70484"/>
                    <a:gd name="connsiteY7" fmla="*/ 59055 h 70484"/>
                    <a:gd name="connsiteX8" fmla="*/ 59055 w 70484"/>
                    <a:gd name="connsiteY8" fmla="*/ 35242 h 70484"/>
                    <a:gd name="connsiteX9" fmla="*/ 35242 w 70484"/>
                    <a:gd name="connsiteY9" fmla="*/ 11430 h 704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0484" h="70484">
                      <a:moveTo>
                        <a:pt x="35242" y="70485"/>
                      </a:moveTo>
                      <a:cubicBezTo>
                        <a:pt x="15240" y="70485"/>
                        <a:pt x="0" y="54292"/>
                        <a:pt x="0" y="35242"/>
                      </a:cubicBezTo>
                      <a:cubicBezTo>
                        <a:pt x="0" y="15240"/>
                        <a:pt x="16192" y="0"/>
                        <a:pt x="35242" y="0"/>
                      </a:cubicBezTo>
                      <a:cubicBezTo>
                        <a:pt x="55245" y="0"/>
                        <a:pt x="70485" y="16192"/>
                        <a:pt x="70485" y="35242"/>
                      </a:cubicBezTo>
                      <a:cubicBezTo>
                        <a:pt x="70485" y="54292"/>
                        <a:pt x="54292" y="70485"/>
                        <a:pt x="35242" y="70485"/>
                      </a:cubicBezTo>
                      <a:close/>
                      <a:moveTo>
                        <a:pt x="35242" y="11430"/>
                      </a:moveTo>
                      <a:cubicBezTo>
                        <a:pt x="21907" y="11430"/>
                        <a:pt x="11430" y="21908"/>
                        <a:pt x="11430" y="35242"/>
                      </a:cubicBezTo>
                      <a:cubicBezTo>
                        <a:pt x="11430" y="48577"/>
                        <a:pt x="21907" y="59055"/>
                        <a:pt x="35242" y="59055"/>
                      </a:cubicBezTo>
                      <a:cubicBezTo>
                        <a:pt x="48578" y="59055"/>
                        <a:pt x="59055" y="48577"/>
                        <a:pt x="59055" y="35242"/>
                      </a:cubicBezTo>
                      <a:cubicBezTo>
                        <a:pt x="59055" y="21908"/>
                        <a:pt x="48578" y="11430"/>
                        <a:pt x="35242" y="1143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34" name="Graphic 3">
                <a:extLst>
                  <a:ext uri="{FF2B5EF4-FFF2-40B4-BE49-F238E27FC236}">
                    <a16:creationId xmlns:a16="http://schemas.microsoft.com/office/drawing/2014/main" id="{DCC2478B-0CB7-D806-F525-88C3FE96BB81}"/>
                  </a:ext>
                </a:extLst>
              </p:cNvPr>
              <p:cNvGrpSpPr/>
              <p:nvPr/>
            </p:nvGrpSpPr>
            <p:grpSpPr>
              <a:xfrm>
                <a:off x="5230177" y="2771775"/>
                <a:ext cx="70484" cy="70484"/>
                <a:chOff x="5230177" y="2771775"/>
                <a:chExt cx="70484" cy="70484"/>
              </a:xfrm>
              <a:grpFill/>
            </p:grpSpPr>
            <p:sp>
              <p:nvSpPr>
                <p:cNvPr id="432" name="Freeform: Shape 431">
                  <a:extLst>
                    <a:ext uri="{FF2B5EF4-FFF2-40B4-BE49-F238E27FC236}">
                      <a16:creationId xmlns:a16="http://schemas.microsoft.com/office/drawing/2014/main" id="{705E1E3E-4522-295B-3E9C-3A0081968912}"/>
                    </a:ext>
                  </a:extLst>
                </p:cNvPr>
                <p:cNvSpPr/>
                <p:nvPr/>
              </p:nvSpPr>
              <p:spPr>
                <a:xfrm>
                  <a:off x="5246369" y="2787967"/>
                  <a:ext cx="38100" cy="38100"/>
                </a:xfrm>
                <a:custGeom>
                  <a:avLst/>
                  <a:gdLst>
                    <a:gd name="connsiteX0" fmla="*/ 19050 w 38100"/>
                    <a:gd name="connsiteY0" fmla="*/ 38100 h 38100"/>
                    <a:gd name="connsiteX1" fmla="*/ 0 w 38100"/>
                    <a:gd name="connsiteY1" fmla="*/ 19050 h 38100"/>
                    <a:gd name="connsiteX2" fmla="*/ 19050 w 38100"/>
                    <a:gd name="connsiteY2" fmla="*/ 0 h 38100"/>
                    <a:gd name="connsiteX3" fmla="*/ 38100 w 38100"/>
                    <a:gd name="connsiteY3" fmla="*/ 19050 h 38100"/>
                    <a:gd name="connsiteX4" fmla="*/ 19050 w 38100"/>
                    <a:gd name="connsiteY4" fmla="*/ 38100 h 38100"/>
                    <a:gd name="connsiteX5" fmla="*/ 19050 w 38100"/>
                    <a:gd name="connsiteY5" fmla="*/ 6667 h 38100"/>
                    <a:gd name="connsiteX6" fmla="*/ 6668 w 38100"/>
                    <a:gd name="connsiteY6" fmla="*/ 19050 h 38100"/>
                    <a:gd name="connsiteX7" fmla="*/ 19050 w 38100"/>
                    <a:gd name="connsiteY7" fmla="*/ 31433 h 38100"/>
                    <a:gd name="connsiteX8" fmla="*/ 31433 w 38100"/>
                    <a:gd name="connsiteY8" fmla="*/ 19050 h 38100"/>
                    <a:gd name="connsiteX9" fmla="*/ 19050 w 38100"/>
                    <a:gd name="connsiteY9" fmla="*/ 6667 h 38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8100" h="38100">
                      <a:moveTo>
                        <a:pt x="19050" y="38100"/>
                      </a:moveTo>
                      <a:cubicBezTo>
                        <a:pt x="8573" y="38100"/>
                        <a:pt x="0" y="29528"/>
                        <a:pt x="0" y="19050"/>
                      </a:cubicBezTo>
                      <a:cubicBezTo>
                        <a:pt x="0" y="8573"/>
                        <a:pt x="8573" y="0"/>
                        <a:pt x="19050" y="0"/>
                      </a:cubicBezTo>
                      <a:cubicBezTo>
                        <a:pt x="29528" y="0"/>
                        <a:pt x="38100" y="8573"/>
                        <a:pt x="38100" y="19050"/>
                      </a:cubicBezTo>
                      <a:cubicBezTo>
                        <a:pt x="38100" y="29528"/>
                        <a:pt x="29528" y="38100"/>
                        <a:pt x="19050" y="38100"/>
                      </a:cubicBezTo>
                      <a:close/>
                      <a:moveTo>
                        <a:pt x="19050" y="6667"/>
                      </a:moveTo>
                      <a:cubicBezTo>
                        <a:pt x="12383" y="6667"/>
                        <a:pt x="6668" y="12383"/>
                        <a:pt x="6668" y="19050"/>
                      </a:cubicBezTo>
                      <a:cubicBezTo>
                        <a:pt x="6668" y="25717"/>
                        <a:pt x="12383" y="31433"/>
                        <a:pt x="19050" y="31433"/>
                      </a:cubicBezTo>
                      <a:cubicBezTo>
                        <a:pt x="25718" y="31433"/>
                        <a:pt x="31433" y="25717"/>
                        <a:pt x="31433" y="19050"/>
                      </a:cubicBezTo>
                      <a:cubicBezTo>
                        <a:pt x="32385" y="12383"/>
                        <a:pt x="25718" y="6667"/>
                        <a:pt x="19050" y="6667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33" name="Freeform: Shape 432">
                  <a:extLst>
                    <a:ext uri="{FF2B5EF4-FFF2-40B4-BE49-F238E27FC236}">
                      <a16:creationId xmlns:a16="http://schemas.microsoft.com/office/drawing/2014/main" id="{844AB6F4-B475-F3B7-4489-F91C656D30FB}"/>
                    </a:ext>
                  </a:extLst>
                </p:cNvPr>
                <p:cNvSpPr/>
                <p:nvPr/>
              </p:nvSpPr>
              <p:spPr>
                <a:xfrm>
                  <a:off x="5239702" y="2781300"/>
                  <a:ext cx="51434" cy="51434"/>
                </a:xfrm>
                <a:custGeom>
                  <a:avLst/>
                  <a:gdLst>
                    <a:gd name="connsiteX0" fmla="*/ 25717 w 51434"/>
                    <a:gd name="connsiteY0" fmla="*/ 51435 h 51434"/>
                    <a:gd name="connsiteX1" fmla="*/ 0 w 51434"/>
                    <a:gd name="connsiteY1" fmla="*/ 25717 h 51434"/>
                    <a:gd name="connsiteX2" fmla="*/ 25717 w 51434"/>
                    <a:gd name="connsiteY2" fmla="*/ 0 h 51434"/>
                    <a:gd name="connsiteX3" fmla="*/ 51435 w 51434"/>
                    <a:gd name="connsiteY3" fmla="*/ 25717 h 51434"/>
                    <a:gd name="connsiteX4" fmla="*/ 25717 w 51434"/>
                    <a:gd name="connsiteY4" fmla="*/ 51435 h 51434"/>
                    <a:gd name="connsiteX5" fmla="*/ 25717 w 51434"/>
                    <a:gd name="connsiteY5" fmla="*/ 8572 h 51434"/>
                    <a:gd name="connsiteX6" fmla="*/ 8572 w 51434"/>
                    <a:gd name="connsiteY6" fmla="*/ 25717 h 51434"/>
                    <a:gd name="connsiteX7" fmla="*/ 25717 w 51434"/>
                    <a:gd name="connsiteY7" fmla="*/ 42863 h 51434"/>
                    <a:gd name="connsiteX8" fmla="*/ 42863 w 51434"/>
                    <a:gd name="connsiteY8" fmla="*/ 25717 h 51434"/>
                    <a:gd name="connsiteX9" fmla="*/ 25717 w 51434"/>
                    <a:gd name="connsiteY9" fmla="*/ 8572 h 514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1434" h="51434">
                      <a:moveTo>
                        <a:pt x="25717" y="51435"/>
                      </a:moveTo>
                      <a:cubicBezTo>
                        <a:pt x="11430" y="51435"/>
                        <a:pt x="0" y="40005"/>
                        <a:pt x="0" y="25717"/>
                      </a:cubicBezTo>
                      <a:cubicBezTo>
                        <a:pt x="0" y="11430"/>
                        <a:pt x="11430" y="0"/>
                        <a:pt x="25717" y="0"/>
                      </a:cubicBezTo>
                      <a:cubicBezTo>
                        <a:pt x="40005" y="0"/>
                        <a:pt x="51435" y="11430"/>
                        <a:pt x="51435" y="25717"/>
                      </a:cubicBezTo>
                      <a:cubicBezTo>
                        <a:pt x="51435" y="40005"/>
                        <a:pt x="40005" y="51435"/>
                        <a:pt x="25717" y="51435"/>
                      </a:cubicBezTo>
                      <a:close/>
                      <a:moveTo>
                        <a:pt x="25717" y="8572"/>
                      </a:moveTo>
                      <a:cubicBezTo>
                        <a:pt x="16192" y="8572"/>
                        <a:pt x="8572" y="16192"/>
                        <a:pt x="8572" y="25717"/>
                      </a:cubicBezTo>
                      <a:cubicBezTo>
                        <a:pt x="8572" y="35242"/>
                        <a:pt x="16192" y="42863"/>
                        <a:pt x="25717" y="42863"/>
                      </a:cubicBezTo>
                      <a:cubicBezTo>
                        <a:pt x="35242" y="42863"/>
                        <a:pt x="42863" y="35242"/>
                        <a:pt x="42863" y="25717"/>
                      </a:cubicBezTo>
                      <a:cubicBezTo>
                        <a:pt x="42863" y="16192"/>
                        <a:pt x="35242" y="8572"/>
                        <a:pt x="25717" y="8572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34" name="Freeform: Shape 433">
                  <a:extLst>
                    <a:ext uri="{FF2B5EF4-FFF2-40B4-BE49-F238E27FC236}">
                      <a16:creationId xmlns:a16="http://schemas.microsoft.com/office/drawing/2014/main" id="{32E49680-8459-6664-E209-3BE3020F7FAF}"/>
                    </a:ext>
                  </a:extLst>
                </p:cNvPr>
                <p:cNvSpPr/>
                <p:nvPr/>
              </p:nvSpPr>
              <p:spPr>
                <a:xfrm>
                  <a:off x="5230177" y="2771775"/>
                  <a:ext cx="70484" cy="70484"/>
                </a:xfrm>
                <a:custGeom>
                  <a:avLst/>
                  <a:gdLst>
                    <a:gd name="connsiteX0" fmla="*/ 35242 w 70484"/>
                    <a:gd name="connsiteY0" fmla="*/ 70485 h 70484"/>
                    <a:gd name="connsiteX1" fmla="*/ 0 w 70484"/>
                    <a:gd name="connsiteY1" fmla="*/ 35242 h 70484"/>
                    <a:gd name="connsiteX2" fmla="*/ 35242 w 70484"/>
                    <a:gd name="connsiteY2" fmla="*/ 0 h 70484"/>
                    <a:gd name="connsiteX3" fmla="*/ 70485 w 70484"/>
                    <a:gd name="connsiteY3" fmla="*/ 35242 h 70484"/>
                    <a:gd name="connsiteX4" fmla="*/ 35242 w 70484"/>
                    <a:gd name="connsiteY4" fmla="*/ 70485 h 70484"/>
                    <a:gd name="connsiteX5" fmla="*/ 35242 w 70484"/>
                    <a:gd name="connsiteY5" fmla="*/ 11430 h 70484"/>
                    <a:gd name="connsiteX6" fmla="*/ 11430 w 70484"/>
                    <a:gd name="connsiteY6" fmla="*/ 35242 h 70484"/>
                    <a:gd name="connsiteX7" fmla="*/ 35242 w 70484"/>
                    <a:gd name="connsiteY7" fmla="*/ 59055 h 70484"/>
                    <a:gd name="connsiteX8" fmla="*/ 59055 w 70484"/>
                    <a:gd name="connsiteY8" fmla="*/ 35242 h 70484"/>
                    <a:gd name="connsiteX9" fmla="*/ 35242 w 70484"/>
                    <a:gd name="connsiteY9" fmla="*/ 11430 h 704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0484" h="70484">
                      <a:moveTo>
                        <a:pt x="35242" y="70485"/>
                      </a:moveTo>
                      <a:cubicBezTo>
                        <a:pt x="15240" y="70485"/>
                        <a:pt x="0" y="54292"/>
                        <a:pt x="0" y="35242"/>
                      </a:cubicBezTo>
                      <a:cubicBezTo>
                        <a:pt x="0" y="15240"/>
                        <a:pt x="16192" y="0"/>
                        <a:pt x="35242" y="0"/>
                      </a:cubicBezTo>
                      <a:cubicBezTo>
                        <a:pt x="55245" y="0"/>
                        <a:pt x="70485" y="16192"/>
                        <a:pt x="70485" y="35242"/>
                      </a:cubicBezTo>
                      <a:cubicBezTo>
                        <a:pt x="70485" y="54292"/>
                        <a:pt x="55245" y="70485"/>
                        <a:pt x="35242" y="70485"/>
                      </a:cubicBezTo>
                      <a:close/>
                      <a:moveTo>
                        <a:pt x="35242" y="11430"/>
                      </a:moveTo>
                      <a:cubicBezTo>
                        <a:pt x="21907" y="11430"/>
                        <a:pt x="11430" y="21908"/>
                        <a:pt x="11430" y="35242"/>
                      </a:cubicBezTo>
                      <a:cubicBezTo>
                        <a:pt x="11430" y="48578"/>
                        <a:pt x="21907" y="59055"/>
                        <a:pt x="35242" y="59055"/>
                      </a:cubicBezTo>
                      <a:cubicBezTo>
                        <a:pt x="48578" y="59055"/>
                        <a:pt x="59055" y="48578"/>
                        <a:pt x="59055" y="35242"/>
                      </a:cubicBezTo>
                      <a:cubicBezTo>
                        <a:pt x="59055" y="21908"/>
                        <a:pt x="48578" y="11430"/>
                        <a:pt x="35242" y="1143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35" name="Graphic 3">
                <a:extLst>
                  <a:ext uri="{FF2B5EF4-FFF2-40B4-BE49-F238E27FC236}">
                    <a16:creationId xmlns:a16="http://schemas.microsoft.com/office/drawing/2014/main" id="{A40B3618-2DC4-BDD2-5E7A-B0919CE3D1E2}"/>
                  </a:ext>
                </a:extLst>
              </p:cNvPr>
              <p:cNvGrpSpPr/>
              <p:nvPr/>
            </p:nvGrpSpPr>
            <p:grpSpPr>
              <a:xfrm>
                <a:off x="5019675" y="2860357"/>
                <a:ext cx="70484" cy="70484"/>
                <a:chOff x="5019675" y="2860357"/>
                <a:chExt cx="70484" cy="70484"/>
              </a:xfrm>
              <a:grpFill/>
            </p:grpSpPr>
            <p:sp>
              <p:nvSpPr>
                <p:cNvPr id="429" name="Freeform: Shape 428">
                  <a:extLst>
                    <a:ext uri="{FF2B5EF4-FFF2-40B4-BE49-F238E27FC236}">
                      <a16:creationId xmlns:a16="http://schemas.microsoft.com/office/drawing/2014/main" id="{98CED471-91D1-F393-FC01-2AB26B4E8A5F}"/>
                    </a:ext>
                  </a:extLst>
                </p:cNvPr>
                <p:cNvSpPr/>
                <p:nvPr/>
              </p:nvSpPr>
              <p:spPr>
                <a:xfrm>
                  <a:off x="5035867" y="2876550"/>
                  <a:ext cx="38100" cy="38100"/>
                </a:xfrm>
                <a:custGeom>
                  <a:avLst/>
                  <a:gdLst>
                    <a:gd name="connsiteX0" fmla="*/ 19050 w 38100"/>
                    <a:gd name="connsiteY0" fmla="*/ 38100 h 38100"/>
                    <a:gd name="connsiteX1" fmla="*/ 0 w 38100"/>
                    <a:gd name="connsiteY1" fmla="*/ 19050 h 38100"/>
                    <a:gd name="connsiteX2" fmla="*/ 19050 w 38100"/>
                    <a:gd name="connsiteY2" fmla="*/ 0 h 38100"/>
                    <a:gd name="connsiteX3" fmla="*/ 38100 w 38100"/>
                    <a:gd name="connsiteY3" fmla="*/ 19050 h 38100"/>
                    <a:gd name="connsiteX4" fmla="*/ 19050 w 38100"/>
                    <a:gd name="connsiteY4" fmla="*/ 38100 h 38100"/>
                    <a:gd name="connsiteX5" fmla="*/ 19050 w 38100"/>
                    <a:gd name="connsiteY5" fmla="*/ 6667 h 38100"/>
                    <a:gd name="connsiteX6" fmla="*/ 6667 w 38100"/>
                    <a:gd name="connsiteY6" fmla="*/ 19050 h 38100"/>
                    <a:gd name="connsiteX7" fmla="*/ 19050 w 38100"/>
                    <a:gd name="connsiteY7" fmla="*/ 31433 h 38100"/>
                    <a:gd name="connsiteX8" fmla="*/ 31432 w 38100"/>
                    <a:gd name="connsiteY8" fmla="*/ 19050 h 38100"/>
                    <a:gd name="connsiteX9" fmla="*/ 19050 w 38100"/>
                    <a:gd name="connsiteY9" fmla="*/ 6667 h 38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8100" h="38100">
                      <a:moveTo>
                        <a:pt x="19050" y="38100"/>
                      </a:moveTo>
                      <a:cubicBezTo>
                        <a:pt x="8572" y="38100"/>
                        <a:pt x="0" y="29528"/>
                        <a:pt x="0" y="19050"/>
                      </a:cubicBezTo>
                      <a:cubicBezTo>
                        <a:pt x="0" y="8572"/>
                        <a:pt x="8572" y="0"/>
                        <a:pt x="19050" y="0"/>
                      </a:cubicBezTo>
                      <a:cubicBezTo>
                        <a:pt x="29527" y="0"/>
                        <a:pt x="38100" y="8572"/>
                        <a:pt x="38100" y="19050"/>
                      </a:cubicBezTo>
                      <a:cubicBezTo>
                        <a:pt x="38100" y="29528"/>
                        <a:pt x="29527" y="38100"/>
                        <a:pt x="19050" y="38100"/>
                      </a:cubicBezTo>
                      <a:close/>
                      <a:moveTo>
                        <a:pt x="19050" y="6667"/>
                      </a:moveTo>
                      <a:cubicBezTo>
                        <a:pt x="12382" y="6667"/>
                        <a:pt x="6667" y="12383"/>
                        <a:pt x="6667" y="19050"/>
                      </a:cubicBezTo>
                      <a:cubicBezTo>
                        <a:pt x="6667" y="25717"/>
                        <a:pt x="12382" y="31433"/>
                        <a:pt x="19050" y="31433"/>
                      </a:cubicBezTo>
                      <a:cubicBezTo>
                        <a:pt x="25717" y="31433"/>
                        <a:pt x="31432" y="25717"/>
                        <a:pt x="31432" y="19050"/>
                      </a:cubicBezTo>
                      <a:cubicBezTo>
                        <a:pt x="31432" y="12383"/>
                        <a:pt x="26670" y="6667"/>
                        <a:pt x="19050" y="6667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30" name="Freeform: Shape 429">
                  <a:extLst>
                    <a:ext uri="{FF2B5EF4-FFF2-40B4-BE49-F238E27FC236}">
                      <a16:creationId xmlns:a16="http://schemas.microsoft.com/office/drawing/2014/main" id="{26B01B91-BCB8-8FF1-D612-79717F139912}"/>
                    </a:ext>
                  </a:extLst>
                </p:cNvPr>
                <p:cNvSpPr/>
                <p:nvPr/>
              </p:nvSpPr>
              <p:spPr>
                <a:xfrm>
                  <a:off x="5029200" y="2870834"/>
                  <a:ext cx="51434" cy="51435"/>
                </a:xfrm>
                <a:custGeom>
                  <a:avLst/>
                  <a:gdLst>
                    <a:gd name="connsiteX0" fmla="*/ 25718 w 51434"/>
                    <a:gd name="connsiteY0" fmla="*/ 51435 h 51435"/>
                    <a:gd name="connsiteX1" fmla="*/ 0 w 51434"/>
                    <a:gd name="connsiteY1" fmla="*/ 25718 h 51435"/>
                    <a:gd name="connsiteX2" fmla="*/ 25718 w 51434"/>
                    <a:gd name="connsiteY2" fmla="*/ 0 h 51435"/>
                    <a:gd name="connsiteX3" fmla="*/ 51435 w 51434"/>
                    <a:gd name="connsiteY3" fmla="*/ 25718 h 51435"/>
                    <a:gd name="connsiteX4" fmla="*/ 25718 w 51434"/>
                    <a:gd name="connsiteY4" fmla="*/ 51435 h 51435"/>
                    <a:gd name="connsiteX5" fmla="*/ 25718 w 51434"/>
                    <a:gd name="connsiteY5" fmla="*/ 7620 h 51435"/>
                    <a:gd name="connsiteX6" fmla="*/ 8572 w 51434"/>
                    <a:gd name="connsiteY6" fmla="*/ 24765 h 51435"/>
                    <a:gd name="connsiteX7" fmla="*/ 25718 w 51434"/>
                    <a:gd name="connsiteY7" fmla="*/ 41910 h 51435"/>
                    <a:gd name="connsiteX8" fmla="*/ 42863 w 51434"/>
                    <a:gd name="connsiteY8" fmla="*/ 24765 h 51435"/>
                    <a:gd name="connsiteX9" fmla="*/ 25718 w 51434"/>
                    <a:gd name="connsiteY9" fmla="*/ 7620 h 514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1434" h="51435">
                      <a:moveTo>
                        <a:pt x="25718" y="51435"/>
                      </a:moveTo>
                      <a:cubicBezTo>
                        <a:pt x="11430" y="51435"/>
                        <a:pt x="0" y="40005"/>
                        <a:pt x="0" y="25718"/>
                      </a:cubicBezTo>
                      <a:cubicBezTo>
                        <a:pt x="0" y="11430"/>
                        <a:pt x="11430" y="0"/>
                        <a:pt x="25718" y="0"/>
                      </a:cubicBezTo>
                      <a:cubicBezTo>
                        <a:pt x="40005" y="0"/>
                        <a:pt x="51435" y="11430"/>
                        <a:pt x="51435" y="25718"/>
                      </a:cubicBezTo>
                      <a:cubicBezTo>
                        <a:pt x="51435" y="40005"/>
                        <a:pt x="40005" y="51435"/>
                        <a:pt x="25718" y="51435"/>
                      </a:cubicBezTo>
                      <a:close/>
                      <a:moveTo>
                        <a:pt x="25718" y="7620"/>
                      </a:moveTo>
                      <a:cubicBezTo>
                        <a:pt x="16193" y="7620"/>
                        <a:pt x="8572" y="15240"/>
                        <a:pt x="8572" y="24765"/>
                      </a:cubicBezTo>
                      <a:cubicBezTo>
                        <a:pt x="8572" y="34290"/>
                        <a:pt x="16193" y="41910"/>
                        <a:pt x="25718" y="41910"/>
                      </a:cubicBezTo>
                      <a:cubicBezTo>
                        <a:pt x="35243" y="41910"/>
                        <a:pt x="42863" y="34290"/>
                        <a:pt x="42863" y="24765"/>
                      </a:cubicBezTo>
                      <a:cubicBezTo>
                        <a:pt x="42863" y="15240"/>
                        <a:pt x="35243" y="7620"/>
                        <a:pt x="25718" y="762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31" name="Freeform: Shape 430">
                  <a:extLst>
                    <a:ext uri="{FF2B5EF4-FFF2-40B4-BE49-F238E27FC236}">
                      <a16:creationId xmlns:a16="http://schemas.microsoft.com/office/drawing/2014/main" id="{55C35940-4140-C95B-06C3-89B10D7BEB9C}"/>
                    </a:ext>
                  </a:extLst>
                </p:cNvPr>
                <p:cNvSpPr/>
                <p:nvPr/>
              </p:nvSpPr>
              <p:spPr>
                <a:xfrm>
                  <a:off x="5019675" y="2860357"/>
                  <a:ext cx="70484" cy="70484"/>
                </a:xfrm>
                <a:custGeom>
                  <a:avLst/>
                  <a:gdLst>
                    <a:gd name="connsiteX0" fmla="*/ 35243 w 70484"/>
                    <a:gd name="connsiteY0" fmla="*/ 70485 h 70484"/>
                    <a:gd name="connsiteX1" fmla="*/ 0 w 70484"/>
                    <a:gd name="connsiteY1" fmla="*/ 35242 h 70484"/>
                    <a:gd name="connsiteX2" fmla="*/ 35243 w 70484"/>
                    <a:gd name="connsiteY2" fmla="*/ 0 h 70484"/>
                    <a:gd name="connsiteX3" fmla="*/ 70485 w 70484"/>
                    <a:gd name="connsiteY3" fmla="*/ 35242 h 70484"/>
                    <a:gd name="connsiteX4" fmla="*/ 35243 w 70484"/>
                    <a:gd name="connsiteY4" fmla="*/ 70485 h 70484"/>
                    <a:gd name="connsiteX5" fmla="*/ 35243 w 70484"/>
                    <a:gd name="connsiteY5" fmla="*/ 11430 h 70484"/>
                    <a:gd name="connsiteX6" fmla="*/ 11430 w 70484"/>
                    <a:gd name="connsiteY6" fmla="*/ 35242 h 70484"/>
                    <a:gd name="connsiteX7" fmla="*/ 35243 w 70484"/>
                    <a:gd name="connsiteY7" fmla="*/ 59055 h 70484"/>
                    <a:gd name="connsiteX8" fmla="*/ 59055 w 70484"/>
                    <a:gd name="connsiteY8" fmla="*/ 35242 h 70484"/>
                    <a:gd name="connsiteX9" fmla="*/ 35243 w 70484"/>
                    <a:gd name="connsiteY9" fmla="*/ 11430 h 704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0484" h="70484">
                      <a:moveTo>
                        <a:pt x="35243" y="70485"/>
                      </a:moveTo>
                      <a:cubicBezTo>
                        <a:pt x="15240" y="70485"/>
                        <a:pt x="0" y="54292"/>
                        <a:pt x="0" y="35242"/>
                      </a:cubicBezTo>
                      <a:cubicBezTo>
                        <a:pt x="0" y="15240"/>
                        <a:pt x="16193" y="0"/>
                        <a:pt x="35243" y="0"/>
                      </a:cubicBezTo>
                      <a:cubicBezTo>
                        <a:pt x="55245" y="0"/>
                        <a:pt x="70485" y="16192"/>
                        <a:pt x="70485" y="35242"/>
                      </a:cubicBezTo>
                      <a:cubicBezTo>
                        <a:pt x="70485" y="55245"/>
                        <a:pt x="55245" y="70485"/>
                        <a:pt x="35243" y="70485"/>
                      </a:cubicBezTo>
                      <a:close/>
                      <a:moveTo>
                        <a:pt x="35243" y="11430"/>
                      </a:moveTo>
                      <a:cubicBezTo>
                        <a:pt x="21907" y="11430"/>
                        <a:pt x="11430" y="21908"/>
                        <a:pt x="11430" y="35242"/>
                      </a:cubicBezTo>
                      <a:cubicBezTo>
                        <a:pt x="11430" y="48577"/>
                        <a:pt x="21907" y="59055"/>
                        <a:pt x="35243" y="59055"/>
                      </a:cubicBezTo>
                      <a:cubicBezTo>
                        <a:pt x="48578" y="59055"/>
                        <a:pt x="59055" y="48577"/>
                        <a:pt x="59055" y="35242"/>
                      </a:cubicBezTo>
                      <a:cubicBezTo>
                        <a:pt x="59055" y="21908"/>
                        <a:pt x="48578" y="11430"/>
                        <a:pt x="35243" y="1143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36" name="Graphic 3">
                <a:extLst>
                  <a:ext uri="{FF2B5EF4-FFF2-40B4-BE49-F238E27FC236}">
                    <a16:creationId xmlns:a16="http://schemas.microsoft.com/office/drawing/2014/main" id="{F5D006F7-A9A0-C4B1-4BDE-46D28A95C20C}"/>
                  </a:ext>
                </a:extLst>
              </p:cNvPr>
              <p:cNvGrpSpPr/>
              <p:nvPr/>
            </p:nvGrpSpPr>
            <p:grpSpPr>
              <a:xfrm>
                <a:off x="4977765" y="2781300"/>
                <a:ext cx="70484" cy="70484"/>
                <a:chOff x="4977765" y="2781300"/>
                <a:chExt cx="70484" cy="70484"/>
              </a:xfrm>
              <a:grpFill/>
            </p:grpSpPr>
            <p:sp>
              <p:nvSpPr>
                <p:cNvPr id="426" name="Freeform: Shape 425">
                  <a:extLst>
                    <a:ext uri="{FF2B5EF4-FFF2-40B4-BE49-F238E27FC236}">
                      <a16:creationId xmlns:a16="http://schemas.microsoft.com/office/drawing/2014/main" id="{8A2AA5D7-8133-0BD7-C9EF-1747FD5628CE}"/>
                    </a:ext>
                  </a:extLst>
                </p:cNvPr>
                <p:cNvSpPr/>
                <p:nvPr/>
              </p:nvSpPr>
              <p:spPr>
                <a:xfrm>
                  <a:off x="4993957" y="2797492"/>
                  <a:ext cx="38100" cy="38100"/>
                </a:xfrm>
                <a:custGeom>
                  <a:avLst/>
                  <a:gdLst>
                    <a:gd name="connsiteX0" fmla="*/ 19050 w 38100"/>
                    <a:gd name="connsiteY0" fmla="*/ 38100 h 38100"/>
                    <a:gd name="connsiteX1" fmla="*/ 0 w 38100"/>
                    <a:gd name="connsiteY1" fmla="*/ 19050 h 38100"/>
                    <a:gd name="connsiteX2" fmla="*/ 19050 w 38100"/>
                    <a:gd name="connsiteY2" fmla="*/ 0 h 38100"/>
                    <a:gd name="connsiteX3" fmla="*/ 38100 w 38100"/>
                    <a:gd name="connsiteY3" fmla="*/ 19050 h 38100"/>
                    <a:gd name="connsiteX4" fmla="*/ 19050 w 38100"/>
                    <a:gd name="connsiteY4" fmla="*/ 38100 h 38100"/>
                    <a:gd name="connsiteX5" fmla="*/ 19050 w 38100"/>
                    <a:gd name="connsiteY5" fmla="*/ 5715 h 38100"/>
                    <a:gd name="connsiteX6" fmla="*/ 6668 w 38100"/>
                    <a:gd name="connsiteY6" fmla="*/ 18098 h 38100"/>
                    <a:gd name="connsiteX7" fmla="*/ 19050 w 38100"/>
                    <a:gd name="connsiteY7" fmla="*/ 30480 h 38100"/>
                    <a:gd name="connsiteX8" fmla="*/ 31433 w 38100"/>
                    <a:gd name="connsiteY8" fmla="*/ 18098 h 38100"/>
                    <a:gd name="connsiteX9" fmla="*/ 19050 w 38100"/>
                    <a:gd name="connsiteY9" fmla="*/ 5715 h 38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8100" h="38100">
                      <a:moveTo>
                        <a:pt x="19050" y="38100"/>
                      </a:moveTo>
                      <a:cubicBezTo>
                        <a:pt x="8573" y="38100"/>
                        <a:pt x="0" y="29528"/>
                        <a:pt x="0" y="19050"/>
                      </a:cubicBezTo>
                      <a:cubicBezTo>
                        <a:pt x="0" y="8573"/>
                        <a:pt x="8573" y="0"/>
                        <a:pt x="19050" y="0"/>
                      </a:cubicBezTo>
                      <a:cubicBezTo>
                        <a:pt x="29528" y="0"/>
                        <a:pt x="38100" y="8573"/>
                        <a:pt x="38100" y="19050"/>
                      </a:cubicBezTo>
                      <a:cubicBezTo>
                        <a:pt x="38100" y="29528"/>
                        <a:pt x="29528" y="38100"/>
                        <a:pt x="19050" y="38100"/>
                      </a:cubicBezTo>
                      <a:close/>
                      <a:moveTo>
                        <a:pt x="19050" y="5715"/>
                      </a:moveTo>
                      <a:cubicBezTo>
                        <a:pt x="12383" y="5715"/>
                        <a:pt x="6668" y="11430"/>
                        <a:pt x="6668" y="18098"/>
                      </a:cubicBezTo>
                      <a:cubicBezTo>
                        <a:pt x="6668" y="24765"/>
                        <a:pt x="12383" y="30480"/>
                        <a:pt x="19050" y="30480"/>
                      </a:cubicBezTo>
                      <a:cubicBezTo>
                        <a:pt x="25718" y="30480"/>
                        <a:pt x="31433" y="24765"/>
                        <a:pt x="31433" y="18098"/>
                      </a:cubicBezTo>
                      <a:cubicBezTo>
                        <a:pt x="31433" y="11430"/>
                        <a:pt x="25718" y="5715"/>
                        <a:pt x="19050" y="5715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27" name="Freeform: Shape 426">
                  <a:extLst>
                    <a:ext uri="{FF2B5EF4-FFF2-40B4-BE49-F238E27FC236}">
                      <a16:creationId xmlns:a16="http://schemas.microsoft.com/office/drawing/2014/main" id="{2F13C8DD-0EF9-15B1-9299-536E2B5DA403}"/>
                    </a:ext>
                  </a:extLst>
                </p:cNvPr>
                <p:cNvSpPr/>
                <p:nvPr/>
              </p:nvSpPr>
              <p:spPr>
                <a:xfrm>
                  <a:off x="4987290" y="2790825"/>
                  <a:ext cx="51434" cy="51434"/>
                </a:xfrm>
                <a:custGeom>
                  <a:avLst/>
                  <a:gdLst>
                    <a:gd name="connsiteX0" fmla="*/ 25717 w 51434"/>
                    <a:gd name="connsiteY0" fmla="*/ 51435 h 51434"/>
                    <a:gd name="connsiteX1" fmla="*/ 0 w 51434"/>
                    <a:gd name="connsiteY1" fmla="*/ 25717 h 51434"/>
                    <a:gd name="connsiteX2" fmla="*/ 25717 w 51434"/>
                    <a:gd name="connsiteY2" fmla="*/ 0 h 51434"/>
                    <a:gd name="connsiteX3" fmla="*/ 51435 w 51434"/>
                    <a:gd name="connsiteY3" fmla="*/ 25717 h 51434"/>
                    <a:gd name="connsiteX4" fmla="*/ 25717 w 51434"/>
                    <a:gd name="connsiteY4" fmla="*/ 51435 h 51434"/>
                    <a:gd name="connsiteX5" fmla="*/ 25717 w 51434"/>
                    <a:gd name="connsiteY5" fmla="*/ 8572 h 51434"/>
                    <a:gd name="connsiteX6" fmla="*/ 8572 w 51434"/>
                    <a:gd name="connsiteY6" fmla="*/ 25717 h 51434"/>
                    <a:gd name="connsiteX7" fmla="*/ 25717 w 51434"/>
                    <a:gd name="connsiteY7" fmla="*/ 42863 h 51434"/>
                    <a:gd name="connsiteX8" fmla="*/ 42863 w 51434"/>
                    <a:gd name="connsiteY8" fmla="*/ 25717 h 51434"/>
                    <a:gd name="connsiteX9" fmla="*/ 25717 w 51434"/>
                    <a:gd name="connsiteY9" fmla="*/ 8572 h 514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1434" h="51434">
                      <a:moveTo>
                        <a:pt x="25717" y="51435"/>
                      </a:moveTo>
                      <a:cubicBezTo>
                        <a:pt x="11430" y="51435"/>
                        <a:pt x="0" y="40005"/>
                        <a:pt x="0" y="25717"/>
                      </a:cubicBezTo>
                      <a:cubicBezTo>
                        <a:pt x="0" y="11430"/>
                        <a:pt x="11430" y="0"/>
                        <a:pt x="25717" y="0"/>
                      </a:cubicBezTo>
                      <a:cubicBezTo>
                        <a:pt x="40005" y="0"/>
                        <a:pt x="51435" y="11430"/>
                        <a:pt x="51435" y="25717"/>
                      </a:cubicBezTo>
                      <a:cubicBezTo>
                        <a:pt x="51435" y="40005"/>
                        <a:pt x="40005" y="51435"/>
                        <a:pt x="25717" y="51435"/>
                      </a:cubicBezTo>
                      <a:close/>
                      <a:moveTo>
                        <a:pt x="25717" y="8572"/>
                      </a:moveTo>
                      <a:cubicBezTo>
                        <a:pt x="16192" y="8572"/>
                        <a:pt x="8572" y="16192"/>
                        <a:pt x="8572" y="25717"/>
                      </a:cubicBezTo>
                      <a:cubicBezTo>
                        <a:pt x="8572" y="35242"/>
                        <a:pt x="16192" y="42863"/>
                        <a:pt x="25717" y="42863"/>
                      </a:cubicBezTo>
                      <a:cubicBezTo>
                        <a:pt x="35242" y="42863"/>
                        <a:pt x="42863" y="35242"/>
                        <a:pt x="42863" y="25717"/>
                      </a:cubicBezTo>
                      <a:cubicBezTo>
                        <a:pt x="42863" y="16192"/>
                        <a:pt x="35242" y="8572"/>
                        <a:pt x="25717" y="8572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28" name="Freeform: Shape 427">
                  <a:extLst>
                    <a:ext uri="{FF2B5EF4-FFF2-40B4-BE49-F238E27FC236}">
                      <a16:creationId xmlns:a16="http://schemas.microsoft.com/office/drawing/2014/main" id="{B91F3C1D-3AB3-7D75-DDD3-810AAA690399}"/>
                    </a:ext>
                  </a:extLst>
                </p:cNvPr>
                <p:cNvSpPr/>
                <p:nvPr/>
              </p:nvSpPr>
              <p:spPr>
                <a:xfrm>
                  <a:off x="4977765" y="2781300"/>
                  <a:ext cx="70484" cy="70484"/>
                </a:xfrm>
                <a:custGeom>
                  <a:avLst/>
                  <a:gdLst>
                    <a:gd name="connsiteX0" fmla="*/ 35242 w 70484"/>
                    <a:gd name="connsiteY0" fmla="*/ 70485 h 70484"/>
                    <a:gd name="connsiteX1" fmla="*/ 0 w 70484"/>
                    <a:gd name="connsiteY1" fmla="*/ 35242 h 70484"/>
                    <a:gd name="connsiteX2" fmla="*/ 35242 w 70484"/>
                    <a:gd name="connsiteY2" fmla="*/ 0 h 70484"/>
                    <a:gd name="connsiteX3" fmla="*/ 70485 w 70484"/>
                    <a:gd name="connsiteY3" fmla="*/ 35242 h 70484"/>
                    <a:gd name="connsiteX4" fmla="*/ 35242 w 70484"/>
                    <a:gd name="connsiteY4" fmla="*/ 70485 h 70484"/>
                    <a:gd name="connsiteX5" fmla="*/ 35242 w 70484"/>
                    <a:gd name="connsiteY5" fmla="*/ 11430 h 70484"/>
                    <a:gd name="connsiteX6" fmla="*/ 11430 w 70484"/>
                    <a:gd name="connsiteY6" fmla="*/ 35242 h 70484"/>
                    <a:gd name="connsiteX7" fmla="*/ 35242 w 70484"/>
                    <a:gd name="connsiteY7" fmla="*/ 59055 h 70484"/>
                    <a:gd name="connsiteX8" fmla="*/ 59055 w 70484"/>
                    <a:gd name="connsiteY8" fmla="*/ 35242 h 70484"/>
                    <a:gd name="connsiteX9" fmla="*/ 35242 w 70484"/>
                    <a:gd name="connsiteY9" fmla="*/ 11430 h 704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0484" h="70484">
                      <a:moveTo>
                        <a:pt x="35242" y="70485"/>
                      </a:moveTo>
                      <a:cubicBezTo>
                        <a:pt x="15240" y="70485"/>
                        <a:pt x="0" y="54292"/>
                        <a:pt x="0" y="35242"/>
                      </a:cubicBezTo>
                      <a:cubicBezTo>
                        <a:pt x="0" y="15240"/>
                        <a:pt x="16192" y="0"/>
                        <a:pt x="35242" y="0"/>
                      </a:cubicBezTo>
                      <a:cubicBezTo>
                        <a:pt x="55245" y="0"/>
                        <a:pt x="70485" y="16192"/>
                        <a:pt x="70485" y="35242"/>
                      </a:cubicBezTo>
                      <a:cubicBezTo>
                        <a:pt x="70485" y="54292"/>
                        <a:pt x="54292" y="70485"/>
                        <a:pt x="35242" y="70485"/>
                      </a:cubicBezTo>
                      <a:close/>
                      <a:moveTo>
                        <a:pt x="35242" y="11430"/>
                      </a:moveTo>
                      <a:cubicBezTo>
                        <a:pt x="21907" y="11430"/>
                        <a:pt x="11430" y="21908"/>
                        <a:pt x="11430" y="35242"/>
                      </a:cubicBezTo>
                      <a:cubicBezTo>
                        <a:pt x="11430" y="48578"/>
                        <a:pt x="21907" y="59055"/>
                        <a:pt x="35242" y="59055"/>
                      </a:cubicBezTo>
                      <a:cubicBezTo>
                        <a:pt x="48578" y="59055"/>
                        <a:pt x="59055" y="48578"/>
                        <a:pt x="59055" y="35242"/>
                      </a:cubicBezTo>
                      <a:cubicBezTo>
                        <a:pt x="59055" y="21908"/>
                        <a:pt x="48578" y="11430"/>
                        <a:pt x="35242" y="1143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37" name="Graphic 3">
                <a:extLst>
                  <a:ext uri="{FF2B5EF4-FFF2-40B4-BE49-F238E27FC236}">
                    <a16:creationId xmlns:a16="http://schemas.microsoft.com/office/drawing/2014/main" id="{09480EA3-3C79-D44D-80C4-81A15C31E41D}"/>
                  </a:ext>
                </a:extLst>
              </p:cNvPr>
              <p:cNvGrpSpPr/>
              <p:nvPr/>
            </p:nvGrpSpPr>
            <p:grpSpPr>
              <a:xfrm>
                <a:off x="4786312" y="2654617"/>
                <a:ext cx="70484" cy="70485"/>
                <a:chOff x="4786312" y="2654617"/>
                <a:chExt cx="70484" cy="70485"/>
              </a:xfrm>
              <a:grpFill/>
            </p:grpSpPr>
            <p:sp>
              <p:nvSpPr>
                <p:cNvPr id="423" name="Freeform: Shape 422">
                  <a:extLst>
                    <a:ext uri="{FF2B5EF4-FFF2-40B4-BE49-F238E27FC236}">
                      <a16:creationId xmlns:a16="http://schemas.microsoft.com/office/drawing/2014/main" id="{21391B92-7DD7-0F2C-C7FA-7471E3210F80}"/>
                    </a:ext>
                  </a:extLst>
                </p:cNvPr>
                <p:cNvSpPr/>
                <p:nvPr/>
              </p:nvSpPr>
              <p:spPr>
                <a:xfrm>
                  <a:off x="4802504" y="2670809"/>
                  <a:ext cx="38100" cy="38100"/>
                </a:xfrm>
                <a:custGeom>
                  <a:avLst/>
                  <a:gdLst>
                    <a:gd name="connsiteX0" fmla="*/ 19050 w 38100"/>
                    <a:gd name="connsiteY0" fmla="*/ 38100 h 38100"/>
                    <a:gd name="connsiteX1" fmla="*/ 0 w 38100"/>
                    <a:gd name="connsiteY1" fmla="*/ 19050 h 38100"/>
                    <a:gd name="connsiteX2" fmla="*/ 19050 w 38100"/>
                    <a:gd name="connsiteY2" fmla="*/ 0 h 38100"/>
                    <a:gd name="connsiteX3" fmla="*/ 38100 w 38100"/>
                    <a:gd name="connsiteY3" fmla="*/ 19050 h 38100"/>
                    <a:gd name="connsiteX4" fmla="*/ 19050 w 38100"/>
                    <a:gd name="connsiteY4" fmla="*/ 38100 h 38100"/>
                    <a:gd name="connsiteX5" fmla="*/ 19050 w 38100"/>
                    <a:gd name="connsiteY5" fmla="*/ 6668 h 38100"/>
                    <a:gd name="connsiteX6" fmla="*/ 6667 w 38100"/>
                    <a:gd name="connsiteY6" fmla="*/ 19050 h 38100"/>
                    <a:gd name="connsiteX7" fmla="*/ 19050 w 38100"/>
                    <a:gd name="connsiteY7" fmla="*/ 31433 h 38100"/>
                    <a:gd name="connsiteX8" fmla="*/ 31433 w 38100"/>
                    <a:gd name="connsiteY8" fmla="*/ 19050 h 38100"/>
                    <a:gd name="connsiteX9" fmla="*/ 19050 w 38100"/>
                    <a:gd name="connsiteY9" fmla="*/ 6668 h 38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8100" h="38100">
                      <a:moveTo>
                        <a:pt x="19050" y="38100"/>
                      </a:moveTo>
                      <a:cubicBezTo>
                        <a:pt x="8573" y="38100"/>
                        <a:pt x="0" y="29528"/>
                        <a:pt x="0" y="19050"/>
                      </a:cubicBezTo>
                      <a:cubicBezTo>
                        <a:pt x="0" y="8573"/>
                        <a:pt x="8573" y="0"/>
                        <a:pt x="19050" y="0"/>
                      </a:cubicBezTo>
                      <a:cubicBezTo>
                        <a:pt x="29528" y="0"/>
                        <a:pt x="38100" y="8573"/>
                        <a:pt x="38100" y="19050"/>
                      </a:cubicBezTo>
                      <a:cubicBezTo>
                        <a:pt x="38100" y="29528"/>
                        <a:pt x="29528" y="38100"/>
                        <a:pt x="19050" y="38100"/>
                      </a:cubicBezTo>
                      <a:close/>
                      <a:moveTo>
                        <a:pt x="19050" y="6668"/>
                      </a:moveTo>
                      <a:cubicBezTo>
                        <a:pt x="12383" y="6668"/>
                        <a:pt x="6667" y="12383"/>
                        <a:pt x="6667" y="19050"/>
                      </a:cubicBezTo>
                      <a:cubicBezTo>
                        <a:pt x="6667" y="25718"/>
                        <a:pt x="12383" y="31433"/>
                        <a:pt x="19050" y="31433"/>
                      </a:cubicBezTo>
                      <a:cubicBezTo>
                        <a:pt x="25717" y="31433"/>
                        <a:pt x="31433" y="25718"/>
                        <a:pt x="31433" y="19050"/>
                      </a:cubicBezTo>
                      <a:cubicBezTo>
                        <a:pt x="31433" y="12383"/>
                        <a:pt x="25717" y="6668"/>
                        <a:pt x="19050" y="6668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24" name="Freeform: Shape 423">
                  <a:extLst>
                    <a:ext uri="{FF2B5EF4-FFF2-40B4-BE49-F238E27FC236}">
                      <a16:creationId xmlns:a16="http://schemas.microsoft.com/office/drawing/2014/main" id="{AC4E1869-C7F9-7ECE-8B27-44FA80150B1E}"/>
                    </a:ext>
                  </a:extLst>
                </p:cNvPr>
                <p:cNvSpPr/>
                <p:nvPr/>
              </p:nvSpPr>
              <p:spPr>
                <a:xfrm>
                  <a:off x="4795837" y="2665095"/>
                  <a:ext cx="51434" cy="51434"/>
                </a:xfrm>
                <a:custGeom>
                  <a:avLst/>
                  <a:gdLst>
                    <a:gd name="connsiteX0" fmla="*/ 25717 w 51434"/>
                    <a:gd name="connsiteY0" fmla="*/ 51435 h 51434"/>
                    <a:gd name="connsiteX1" fmla="*/ 0 w 51434"/>
                    <a:gd name="connsiteY1" fmla="*/ 25717 h 51434"/>
                    <a:gd name="connsiteX2" fmla="*/ 25717 w 51434"/>
                    <a:gd name="connsiteY2" fmla="*/ 0 h 51434"/>
                    <a:gd name="connsiteX3" fmla="*/ 51435 w 51434"/>
                    <a:gd name="connsiteY3" fmla="*/ 25717 h 51434"/>
                    <a:gd name="connsiteX4" fmla="*/ 25717 w 51434"/>
                    <a:gd name="connsiteY4" fmla="*/ 51435 h 51434"/>
                    <a:gd name="connsiteX5" fmla="*/ 25717 w 51434"/>
                    <a:gd name="connsiteY5" fmla="*/ 7620 h 51434"/>
                    <a:gd name="connsiteX6" fmla="*/ 8572 w 51434"/>
                    <a:gd name="connsiteY6" fmla="*/ 24765 h 51434"/>
                    <a:gd name="connsiteX7" fmla="*/ 25717 w 51434"/>
                    <a:gd name="connsiteY7" fmla="*/ 41910 h 51434"/>
                    <a:gd name="connsiteX8" fmla="*/ 42863 w 51434"/>
                    <a:gd name="connsiteY8" fmla="*/ 24765 h 51434"/>
                    <a:gd name="connsiteX9" fmla="*/ 25717 w 51434"/>
                    <a:gd name="connsiteY9" fmla="*/ 7620 h 514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1434" h="51434">
                      <a:moveTo>
                        <a:pt x="25717" y="51435"/>
                      </a:moveTo>
                      <a:cubicBezTo>
                        <a:pt x="11430" y="51435"/>
                        <a:pt x="0" y="40005"/>
                        <a:pt x="0" y="25717"/>
                      </a:cubicBezTo>
                      <a:cubicBezTo>
                        <a:pt x="0" y="11430"/>
                        <a:pt x="11430" y="0"/>
                        <a:pt x="25717" y="0"/>
                      </a:cubicBezTo>
                      <a:cubicBezTo>
                        <a:pt x="40005" y="0"/>
                        <a:pt x="51435" y="11430"/>
                        <a:pt x="51435" y="25717"/>
                      </a:cubicBezTo>
                      <a:cubicBezTo>
                        <a:pt x="51435" y="39052"/>
                        <a:pt x="40005" y="51435"/>
                        <a:pt x="25717" y="51435"/>
                      </a:cubicBezTo>
                      <a:close/>
                      <a:moveTo>
                        <a:pt x="25717" y="7620"/>
                      </a:moveTo>
                      <a:cubicBezTo>
                        <a:pt x="16192" y="7620"/>
                        <a:pt x="8572" y="15240"/>
                        <a:pt x="8572" y="24765"/>
                      </a:cubicBezTo>
                      <a:cubicBezTo>
                        <a:pt x="8572" y="34290"/>
                        <a:pt x="16192" y="41910"/>
                        <a:pt x="25717" y="41910"/>
                      </a:cubicBezTo>
                      <a:cubicBezTo>
                        <a:pt x="35242" y="41910"/>
                        <a:pt x="42863" y="34290"/>
                        <a:pt x="42863" y="24765"/>
                      </a:cubicBezTo>
                      <a:cubicBezTo>
                        <a:pt x="42863" y="15240"/>
                        <a:pt x="35242" y="7620"/>
                        <a:pt x="25717" y="762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25" name="Freeform: Shape 424">
                  <a:extLst>
                    <a:ext uri="{FF2B5EF4-FFF2-40B4-BE49-F238E27FC236}">
                      <a16:creationId xmlns:a16="http://schemas.microsoft.com/office/drawing/2014/main" id="{EE606A78-731A-B84F-6453-7CEBEF7829C5}"/>
                    </a:ext>
                  </a:extLst>
                </p:cNvPr>
                <p:cNvSpPr/>
                <p:nvPr/>
              </p:nvSpPr>
              <p:spPr>
                <a:xfrm>
                  <a:off x="4786312" y="2654617"/>
                  <a:ext cx="70484" cy="70485"/>
                </a:xfrm>
                <a:custGeom>
                  <a:avLst/>
                  <a:gdLst>
                    <a:gd name="connsiteX0" fmla="*/ 35242 w 70484"/>
                    <a:gd name="connsiteY0" fmla="*/ 70485 h 70485"/>
                    <a:gd name="connsiteX1" fmla="*/ 0 w 70484"/>
                    <a:gd name="connsiteY1" fmla="*/ 35242 h 70485"/>
                    <a:gd name="connsiteX2" fmla="*/ 35242 w 70484"/>
                    <a:gd name="connsiteY2" fmla="*/ 0 h 70485"/>
                    <a:gd name="connsiteX3" fmla="*/ 70485 w 70484"/>
                    <a:gd name="connsiteY3" fmla="*/ 35242 h 70485"/>
                    <a:gd name="connsiteX4" fmla="*/ 35242 w 70484"/>
                    <a:gd name="connsiteY4" fmla="*/ 70485 h 70485"/>
                    <a:gd name="connsiteX5" fmla="*/ 35242 w 70484"/>
                    <a:gd name="connsiteY5" fmla="*/ 11430 h 70485"/>
                    <a:gd name="connsiteX6" fmla="*/ 11430 w 70484"/>
                    <a:gd name="connsiteY6" fmla="*/ 35242 h 70485"/>
                    <a:gd name="connsiteX7" fmla="*/ 35242 w 70484"/>
                    <a:gd name="connsiteY7" fmla="*/ 59055 h 70485"/>
                    <a:gd name="connsiteX8" fmla="*/ 59055 w 70484"/>
                    <a:gd name="connsiteY8" fmla="*/ 35242 h 70485"/>
                    <a:gd name="connsiteX9" fmla="*/ 35242 w 70484"/>
                    <a:gd name="connsiteY9" fmla="*/ 11430 h 704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0484" h="70485">
                      <a:moveTo>
                        <a:pt x="35242" y="70485"/>
                      </a:moveTo>
                      <a:cubicBezTo>
                        <a:pt x="15240" y="70485"/>
                        <a:pt x="0" y="54292"/>
                        <a:pt x="0" y="35242"/>
                      </a:cubicBezTo>
                      <a:cubicBezTo>
                        <a:pt x="0" y="15240"/>
                        <a:pt x="16192" y="0"/>
                        <a:pt x="35242" y="0"/>
                      </a:cubicBezTo>
                      <a:cubicBezTo>
                        <a:pt x="55245" y="0"/>
                        <a:pt x="70485" y="16192"/>
                        <a:pt x="70485" y="35242"/>
                      </a:cubicBezTo>
                      <a:cubicBezTo>
                        <a:pt x="70485" y="55245"/>
                        <a:pt x="54292" y="70485"/>
                        <a:pt x="35242" y="70485"/>
                      </a:cubicBezTo>
                      <a:close/>
                      <a:moveTo>
                        <a:pt x="35242" y="11430"/>
                      </a:moveTo>
                      <a:cubicBezTo>
                        <a:pt x="21908" y="11430"/>
                        <a:pt x="11430" y="21908"/>
                        <a:pt x="11430" y="35242"/>
                      </a:cubicBezTo>
                      <a:cubicBezTo>
                        <a:pt x="11430" y="48578"/>
                        <a:pt x="21908" y="59055"/>
                        <a:pt x="35242" y="59055"/>
                      </a:cubicBezTo>
                      <a:cubicBezTo>
                        <a:pt x="48578" y="59055"/>
                        <a:pt x="59055" y="48578"/>
                        <a:pt x="59055" y="35242"/>
                      </a:cubicBezTo>
                      <a:cubicBezTo>
                        <a:pt x="58103" y="22860"/>
                        <a:pt x="47625" y="11430"/>
                        <a:pt x="35242" y="1143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38" name="Graphic 3">
                <a:extLst>
                  <a:ext uri="{FF2B5EF4-FFF2-40B4-BE49-F238E27FC236}">
                    <a16:creationId xmlns:a16="http://schemas.microsoft.com/office/drawing/2014/main" id="{DB995110-B90B-D2FD-9050-5BDB398C9DEA}"/>
                  </a:ext>
                </a:extLst>
              </p:cNvPr>
              <p:cNvGrpSpPr/>
              <p:nvPr/>
            </p:nvGrpSpPr>
            <p:grpSpPr>
              <a:xfrm>
                <a:off x="4804409" y="2804159"/>
                <a:ext cx="71437" cy="71437"/>
                <a:chOff x="4804409" y="2804159"/>
                <a:chExt cx="71437" cy="71437"/>
              </a:xfrm>
              <a:grpFill/>
            </p:grpSpPr>
            <p:sp>
              <p:nvSpPr>
                <p:cNvPr id="420" name="Freeform: Shape 419">
                  <a:extLst>
                    <a:ext uri="{FF2B5EF4-FFF2-40B4-BE49-F238E27FC236}">
                      <a16:creationId xmlns:a16="http://schemas.microsoft.com/office/drawing/2014/main" id="{D5621774-5A38-C2CC-9D7F-41F993C1FEF7}"/>
                    </a:ext>
                  </a:extLst>
                </p:cNvPr>
                <p:cNvSpPr/>
                <p:nvPr/>
              </p:nvSpPr>
              <p:spPr>
                <a:xfrm>
                  <a:off x="4820530" y="2820280"/>
                  <a:ext cx="38244" cy="38244"/>
                </a:xfrm>
                <a:custGeom>
                  <a:avLst/>
                  <a:gdLst>
                    <a:gd name="connsiteX0" fmla="*/ 18170 w 38244"/>
                    <a:gd name="connsiteY0" fmla="*/ 38172 h 38244"/>
                    <a:gd name="connsiteX1" fmla="*/ 72 w 38244"/>
                    <a:gd name="connsiteY1" fmla="*/ 18170 h 38244"/>
                    <a:gd name="connsiteX2" fmla="*/ 20075 w 38244"/>
                    <a:gd name="connsiteY2" fmla="*/ 72 h 38244"/>
                    <a:gd name="connsiteX3" fmla="*/ 38172 w 38244"/>
                    <a:gd name="connsiteY3" fmla="*/ 20075 h 38244"/>
                    <a:gd name="connsiteX4" fmla="*/ 18170 w 38244"/>
                    <a:gd name="connsiteY4" fmla="*/ 38172 h 38244"/>
                    <a:gd name="connsiteX5" fmla="*/ 20075 w 38244"/>
                    <a:gd name="connsiteY5" fmla="*/ 6740 h 38244"/>
                    <a:gd name="connsiteX6" fmla="*/ 6740 w 38244"/>
                    <a:gd name="connsiteY6" fmla="*/ 19122 h 38244"/>
                    <a:gd name="connsiteX7" fmla="*/ 19122 w 38244"/>
                    <a:gd name="connsiteY7" fmla="*/ 32457 h 38244"/>
                    <a:gd name="connsiteX8" fmla="*/ 32457 w 38244"/>
                    <a:gd name="connsiteY8" fmla="*/ 20075 h 38244"/>
                    <a:gd name="connsiteX9" fmla="*/ 20075 w 38244"/>
                    <a:gd name="connsiteY9" fmla="*/ 6740 h 382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8244" h="38244">
                      <a:moveTo>
                        <a:pt x="18170" y="38172"/>
                      </a:moveTo>
                      <a:cubicBezTo>
                        <a:pt x="7692" y="38172"/>
                        <a:pt x="-880" y="28647"/>
                        <a:pt x="72" y="18170"/>
                      </a:cubicBezTo>
                      <a:cubicBezTo>
                        <a:pt x="72" y="7692"/>
                        <a:pt x="9597" y="-880"/>
                        <a:pt x="20075" y="72"/>
                      </a:cubicBezTo>
                      <a:cubicBezTo>
                        <a:pt x="30552" y="72"/>
                        <a:pt x="39125" y="9597"/>
                        <a:pt x="38172" y="20075"/>
                      </a:cubicBezTo>
                      <a:cubicBezTo>
                        <a:pt x="38172" y="30552"/>
                        <a:pt x="29600" y="39125"/>
                        <a:pt x="18170" y="38172"/>
                      </a:cubicBezTo>
                      <a:close/>
                      <a:moveTo>
                        <a:pt x="20075" y="6740"/>
                      </a:moveTo>
                      <a:cubicBezTo>
                        <a:pt x="13407" y="6740"/>
                        <a:pt x="6740" y="11502"/>
                        <a:pt x="6740" y="19122"/>
                      </a:cubicBezTo>
                      <a:cubicBezTo>
                        <a:pt x="6740" y="25790"/>
                        <a:pt x="11502" y="32457"/>
                        <a:pt x="19122" y="32457"/>
                      </a:cubicBezTo>
                      <a:cubicBezTo>
                        <a:pt x="25790" y="32457"/>
                        <a:pt x="32457" y="27695"/>
                        <a:pt x="32457" y="20075"/>
                      </a:cubicBezTo>
                      <a:cubicBezTo>
                        <a:pt x="32457" y="12455"/>
                        <a:pt x="26742" y="6740"/>
                        <a:pt x="20075" y="674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21" name="Freeform: Shape 420">
                  <a:extLst>
                    <a:ext uri="{FF2B5EF4-FFF2-40B4-BE49-F238E27FC236}">
                      <a16:creationId xmlns:a16="http://schemas.microsoft.com/office/drawing/2014/main" id="{FAA49674-1013-B0C2-86B3-827F373C29A5}"/>
                    </a:ext>
                  </a:extLst>
                </p:cNvPr>
                <p:cNvSpPr/>
                <p:nvPr/>
              </p:nvSpPr>
              <p:spPr>
                <a:xfrm>
                  <a:off x="4813879" y="2814581"/>
                  <a:ext cx="51546" cy="51490"/>
                </a:xfrm>
                <a:custGeom>
                  <a:avLst/>
                  <a:gdLst>
                    <a:gd name="connsiteX0" fmla="*/ 24821 w 51546"/>
                    <a:gd name="connsiteY0" fmla="*/ 51490 h 51490"/>
                    <a:gd name="connsiteX1" fmla="*/ 55 w 51546"/>
                    <a:gd name="connsiteY1" fmla="*/ 24821 h 51490"/>
                    <a:gd name="connsiteX2" fmla="*/ 26726 w 51546"/>
                    <a:gd name="connsiteY2" fmla="*/ 56 h 51490"/>
                    <a:gd name="connsiteX3" fmla="*/ 51491 w 51546"/>
                    <a:gd name="connsiteY3" fmla="*/ 26726 h 51490"/>
                    <a:gd name="connsiteX4" fmla="*/ 24821 w 51546"/>
                    <a:gd name="connsiteY4" fmla="*/ 51490 h 51490"/>
                    <a:gd name="connsiteX5" fmla="*/ 26726 w 51546"/>
                    <a:gd name="connsiteY5" fmla="*/ 7676 h 51490"/>
                    <a:gd name="connsiteX6" fmla="*/ 8628 w 51546"/>
                    <a:gd name="connsiteY6" fmla="*/ 23868 h 51490"/>
                    <a:gd name="connsiteX7" fmla="*/ 24821 w 51546"/>
                    <a:gd name="connsiteY7" fmla="*/ 41965 h 51490"/>
                    <a:gd name="connsiteX8" fmla="*/ 42918 w 51546"/>
                    <a:gd name="connsiteY8" fmla="*/ 25773 h 51490"/>
                    <a:gd name="connsiteX9" fmla="*/ 26726 w 51546"/>
                    <a:gd name="connsiteY9" fmla="*/ 7676 h 514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1546" h="51490">
                      <a:moveTo>
                        <a:pt x="24821" y="51490"/>
                      </a:moveTo>
                      <a:cubicBezTo>
                        <a:pt x="10533" y="50538"/>
                        <a:pt x="-897" y="39108"/>
                        <a:pt x="55" y="24821"/>
                      </a:cubicBezTo>
                      <a:cubicBezTo>
                        <a:pt x="1008" y="10533"/>
                        <a:pt x="12438" y="-897"/>
                        <a:pt x="26726" y="56"/>
                      </a:cubicBezTo>
                      <a:cubicBezTo>
                        <a:pt x="41013" y="1008"/>
                        <a:pt x="52443" y="12438"/>
                        <a:pt x="51491" y="26726"/>
                      </a:cubicBezTo>
                      <a:cubicBezTo>
                        <a:pt x="51491" y="41013"/>
                        <a:pt x="39108" y="51490"/>
                        <a:pt x="24821" y="51490"/>
                      </a:cubicBezTo>
                      <a:close/>
                      <a:moveTo>
                        <a:pt x="26726" y="7676"/>
                      </a:moveTo>
                      <a:cubicBezTo>
                        <a:pt x="17201" y="7676"/>
                        <a:pt x="8628" y="14343"/>
                        <a:pt x="8628" y="23868"/>
                      </a:cubicBezTo>
                      <a:cubicBezTo>
                        <a:pt x="8628" y="33393"/>
                        <a:pt x="15296" y="41965"/>
                        <a:pt x="24821" y="41965"/>
                      </a:cubicBezTo>
                      <a:cubicBezTo>
                        <a:pt x="34346" y="41965"/>
                        <a:pt x="42918" y="35298"/>
                        <a:pt x="42918" y="25773"/>
                      </a:cubicBezTo>
                      <a:cubicBezTo>
                        <a:pt x="43871" y="16248"/>
                        <a:pt x="36251" y="8628"/>
                        <a:pt x="26726" y="7676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22" name="Freeform: Shape 421">
                  <a:extLst>
                    <a:ext uri="{FF2B5EF4-FFF2-40B4-BE49-F238E27FC236}">
                      <a16:creationId xmlns:a16="http://schemas.microsoft.com/office/drawing/2014/main" id="{F7603144-7240-BCA7-0BE1-6F3034F6DD21}"/>
                    </a:ext>
                  </a:extLst>
                </p:cNvPr>
                <p:cNvSpPr/>
                <p:nvPr/>
              </p:nvSpPr>
              <p:spPr>
                <a:xfrm>
                  <a:off x="4804409" y="2804159"/>
                  <a:ext cx="71437" cy="71437"/>
                </a:xfrm>
                <a:custGeom>
                  <a:avLst/>
                  <a:gdLst>
                    <a:gd name="connsiteX0" fmla="*/ 34290 w 71437"/>
                    <a:gd name="connsiteY0" fmla="*/ 71438 h 71437"/>
                    <a:gd name="connsiteX1" fmla="*/ 0 w 71437"/>
                    <a:gd name="connsiteY1" fmla="*/ 34290 h 71437"/>
                    <a:gd name="connsiteX2" fmla="*/ 37148 w 71437"/>
                    <a:gd name="connsiteY2" fmla="*/ 0 h 71437"/>
                    <a:gd name="connsiteX3" fmla="*/ 71438 w 71437"/>
                    <a:gd name="connsiteY3" fmla="*/ 37148 h 71437"/>
                    <a:gd name="connsiteX4" fmla="*/ 34290 w 71437"/>
                    <a:gd name="connsiteY4" fmla="*/ 71438 h 71437"/>
                    <a:gd name="connsiteX5" fmla="*/ 36195 w 71437"/>
                    <a:gd name="connsiteY5" fmla="*/ 12383 h 71437"/>
                    <a:gd name="connsiteX6" fmla="*/ 11430 w 71437"/>
                    <a:gd name="connsiteY6" fmla="*/ 35243 h 71437"/>
                    <a:gd name="connsiteX7" fmla="*/ 34290 w 71437"/>
                    <a:gd name="connsiteY7" fmla="*/ 60008 h 71437"/>
                    <a:gd name="connsiteX8" fmla="*/ 59055 w 71437"/>
                    <a:gd name="connsiteY8" fmla="*/ 37148 h 71437"/>
                    <a:gd name="connsiteX9" fmla="*/ 36195 w 71437"/>
                    <a:gd name="connsiteY9" fmla="*/ 12383 h 714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1437" h="71437">
                      <a:moveTo>
                        <a:pt x="34290" y="71438"/>
                      </a:moveTo>
                      <a:cubicBezTo>
                        <a:pt x="14288" y="70485"/>
                        <a:pt x="0" y="54293"/>
                        <a:pt x="0" y="34290"/>
                      </a:cubicBezTo>
                      <a:cubicBezTo>
                        <a:pt x="0" y="14288"/>
                        <a:pt x="17145" y="0"/>
                        <a:pt x="37148" y="0"/>
                      </a:cubicBezTo>
                      <a:cubicBezTo>
                        <a:pt x="57150" y="953"/>
                        <a:pt x="71438" y="17145"/>
                        <a:pt x="71438" y="37148"/>
                      </a:cubicBezTo>
                      <a:cubicBezTo>
                        <a:pt x="71438" y="57150"/>
                        <a:pt x="53340" y="71438"/>
                        <a:pt x="34290" y="71438"/>
                      </a:cubicBezTo>
                      <a:close/>
                      <a:moveTo>
                        <a:pt x="36195" y="12383"/>
                      </a:moveTo>
                      <a:cubicBezTo>
                        <a:pt x="22860" y="11430"/>
                        <a:pt x="12383" y="21908"/>
                        <a:pt x="11430" y="35243"/>
                      </a:cubicBezTo>
                      <a:cubicBezTo>
                        <a:pt x="10478" y="48578"/>
                        <a:pt x="20955" y="59055"/>
                        <a:pt x="34290" y="60008"/>
                      </a:cubicBezTo>
                      <a:cubicBezTo>
                        <a:pt x="47625" y="60960"/>
                        <a:pt x="58103" y="50483"/>
                        <a:pt x="59055" y="37148"/>
                      </a:cubicBezTo>
                      <a:cubicBezTo>
                        <a:pt x="60008" y="23813"/>
                        <a:pt x="49530" y="12383"/>
                        <a:pt x="36195" y="12383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39" name="Graphic 3">
                <a:extLst>
                  <a:ext uri="{FF2B5EF4-FFF2-40B4-BE49-F238E27FC236}">
                    <a16:creationId xmlns:a16="http://schemas.microsoft.com/office/drawing/2014/main" id="{46A46364-D2AD-4542-2BFF-FCCA9887609D}"/>
                  </a:ext>
                </a:extLst>
              </p:cNvPr>
              <p:cNvGrpSpPr/>
              <p:nvPr/>
            </p:nvGrpSpPr>
            <p:grpSpPr>
              <a:xfrm>
                <a:off x="4471987" y="2789872"/>
                <a:ext cx="71437" cy="71479"/>
                <a:chOff x="4471987" y="2789872"/>
                <a:chExt cx="71437" cy="71479"/>
              </a:xfrm>
              <a:grpFill/>
            </p:grpSpPr>
            <p:sp>
              <p:nvSpPr>
                <p:cNvPr id="417" name="Freeform: Shape 416">
                  <a:extLst>
                    <a:ext uri="{FF2B5EF4-FFF2-40B4-BE49-F238E27FC236}">
                      <a16:creationId xmlns:a16="http://schemas.microsoft.com/office/drawing/2014/main" id="{4F61CEF9-7F9D-D04F-1828-1AE715C8936D}"/>
                    </a:ext>
                  </a:extLst>
                </p:cNvPr>
                <p:cNvSpPr/>
                <p:nvPr/>
              </p:nvSpPr>
              <p:spPr>
                <a:xfrm>
                  <a:off x="4489060" y="2806945"/>
                  <a:ext cx="38244" cy="38172"/>
                </a:xfrm>
                <a:custGeom>
                  <a:avLst/>
                  <a:gdLst>
                    <a:gd name="connsiteX0" fmla="*/ 18170 w 38244"/>
                    <a:gd name="connsiteY0" fmla="*/ 38172 h 38172"/>
                    <a:gd name="connsiteX1" fmla="*/ 72 w 38244"/>
                    <a:gd name="connsiteY1" fmla="*/ 18170 h 38172"/>
                    <a:gd name="connsiteX2" fmla="*/ 20075 w 38244"/>
                    <a:gd name="connsiteY2" fmla="*/ 72 h 38172"/>
                    <a:gd name="connsiteX3" fmla="*/ 38172 w 38244"/>
                    <a:gd name="connsiteY3" fmla="*/ 20075 h 38172"/>
                    <a:gd name="connsiteX4" fmla="*/ 18170 w 38244"/>
                    <a:gd name="connsiteY4" fmla="*/ 38172 h 38172"/>
                    <a:gd name="connsiteX5" fmla="*/ 19122 w 38244"/>
                    <a:gd name="connsiteY5" fmla="*/ 5787 h 38172"/>
                    <a:gd name="connsiteX6" fmla="*/ 5787 w 38244"/>
                    <a:gd name="connsiteY6" fmla="*/ 18170 h 38172"/>
                    <a:gd name="connsiteX7" fmla="*/ 18170 w 38244"/>
                    <a:gd name="connsiteY7" fmla="*/ 31505 h 38172"/>
                    <a:gd name="connsiteX8" fmla="*/ 31505 w 38244"/>
                    <a:gd name="connsiteY8" fmla="*/ 19122 h 38172"/>
                    <a:gd name="connsiteX9" fmla="*/ 19122 w 38244"/>
                    <a:gd name="connsiteY9" fmla="*/ 5787 h 381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8244" h="38172">
                      <a:moveTo>
                        <a:pt x="18170" y="38172"/>
                      </a:moveTo>
                      <a:cubicBezTo>
                        <a:pt x="7692" y="38172"/>
                        <a:pt x="-880" y="28647"/>
                        <a:pt x="72" y="18170"/>
                      </a:cubicBezTo>
                      <a:cubicBezTo>
                        <a:pt x="72" y="7692"/>
                        <a:pt x="9597" y="-880"/>
                        <a:pt x="20075" y="72"/>
                      </a:cubicBezTo>
                      <a:cubicBezTo>
                        <a:pt x="30552" y="72"/>
                        <a:pt x="39125" y="9597"/>
                        <a:pt x="38172" y="20075"/>
                      </a:cubicBezTo>
                      <a:cubicBezTo>
                        <a:pt x="37220" y="30552"/>
                        <a:pt x="28647" y="38172"/>
                        <a:pt x="18170" y="38172"/>
                      </a:cubicBezTo>
                      <a:close/>
                      <a:moveTo>
                        <a:pt x="19122" y="5787"/>
                      </a:moveTo>
                      <a:cubicBezTo>
                        <a:pt x="12455" y="5787"/>
                        <a:pt x="5787" y="10550"/>
                        <a:pt x="5787" y="18170"/>
                      </a:cubicBezTo>
                      <a:cubicBezTo>
                        <a:pt x="5787" y="24837"/>
                        <a:pt x="10550" y="31505"/>
                        <a:pt x="18170" y="31505"/>
                      </a:cubicBezTo>
                      <a:cubicBezTo>
                        <a:pt x="24837" y="31505"/>
                        <a:pt x="31505" y="26742"/>
                        <a:pt x="31505" y="19122"/>
                      </a:cubicBezTo>
                      <a:cubicBezTo>
                        <a:pt x="31505" y="12455"/>
                        <a:pt x="26742" y="5787"/>
                        <a:pt x="19122" y="5787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18" name="Freeform: Shape 417">
                  <a:extLst>
                    <a:ext uri="{FF2B5EF4-FFF2-40B4-BE49-F238E27FC236}">
                      <a16:creationId xmlns:a16="http://schemas.microsoft.com/office/drawing/2014/main" id="{BFD32918-2B18-9333-32B6-98DCC9480715}"/>
                    </a:ext>
                  </a:extLst>
                </p:cNvPr>
                <p:cNvSpPr/>
                <p:nvPr/>
              </p:nvSpPr>
              <p:spPr>
                <a:xfrm>
                  <a:off x="4482409" y="2800294"/>
                  <a:ext cx="51545" cy="51545"/>
                </a:xfrm>
                <a:custGeom>
                  <a:avLst/>
                  <a:gdLst>
                    <a:gd name="connsiteX0" fmla="*/ 24820 w 51545"/>
                    <a:gd name="connsiteY0" fmla="*/ 51490 h 51545"/>
                    <a:gd name="connsiteX1" fmla="*/ 56 w 51545"/>
                    <a:gd name="connsiteY1" fmla="*/ 24821 h 51545"/>
                    <a:gd name="connsiteX2" fmla="*/ 26725 w 51545"/>
                    <a:gd name="connsiteY2" fmla="*/ 56 h 51545"/>
                    <a:gd name="connsiteX3" fmla="*/ 51490 w 51545"/>
                    <a:gd name="connsiteY3" fmla="*/ 26726 h 51545"/>
                    <a:gd name="connsiteX4" fmla="*/ 24820 w 51545"/>
                    <a:gd name="connsiteY4" fmla="*/ 51490 h 51545"/>
                    <a:gd name="connsiteX5" fmla="*/ 25773 w 51545"/>
                    <a:gd name="connsiteY5" fmla="*/ 7676 h 51545"/>
                    <a:gd name="connsiteX6" fmla="*/ 7675 w 51545"/>
                    <a:gd name="connsiteY6" fmla="*/ 23868 h 51545"/>
                    <a:gd name="connsiteX7" fmla="*/ 23868 w 51545"/>
                    <a:gd name="connsiteY7" fmla="*/ 41965 h 51545"/>
                    <a:gd name="connsiteX8" fmla="*/ 41965 w 51545"/>
                    <a:gd name="connsiteY8" fmla="*/ 25773 h 51545"/>
                    <a:gd name="connsiteX9" fmla="*/ 25773 w 51545"/>
                    <a:gd name="connsiteY9" fmla="*/ 7676 h 515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1545" h="51545">
                      <a:moveTo>
                        <a:pt x="24820" y="51490"/>
                      </a:moveTo>
                      <a:cubicBezTo>
                        <a:pt x="10533" y="50538"/>
                        <a:pt x="-897" y="39108"/>
                        <a:pt x="56" y="24821"/>
                      </a:cubicBezTo>
                      <a:cubicBezTo>
                        <a:pt x="1008" y="10533"/>
                        <a:pt x="12438" y="-897"/>
                        <a:pt x="26725" y="56"/>
                      </a:cubicBezTo>
                      <a:cubicBezTo>
                        <a:pt x="41013" y="1008"/>
                        <a:pt x="52443" y="12438"/>
                        <a:pt x="51490" y="26726"/>
                      </a:cubicBezTo>
                      <a:cubicBezTo>
                        <a:pt x="50538" y="41013"/>
                        <a:pt x="39108" y="52443"/>
                        <a:pt x="24820" y="51490"/>
                      </a:cubicBezTo>
                      <a:close/>
                      <a:moveTo>
                        <a:pt x="25773" y="7676"/>
                      </a:moveTo>
                      <a:cubicBezTo>
                        <a:pt x="16248" y="7676"/>
                        <a:pt x="7675" y="14343"/>
                        <a:pt x="7675" y="23868"/>
                      </a:cubicBezTo>
                      <a:cubicBezTo>
                        <a:pt x="7675" y="33393"/>
                        <a:pt x="14343" y="41965"/>
                        <a:pt x="23868" y="41965"/>
                      </a:cubicBezTo>
                      <a:cubicBezTo>
                        <a:pt x="33393" y="41965"/>
                        <a:pt x="41965" y="35298"/>
                        <a:pt x="41965" y="25773"/>
                      </a:cubicBezTo>
                      <a:cubicBezTo>
                        <a:pt x="42918" y="16248"/>
                        <a:pt x="35298" y="8628"/>
                        <a:pt x="25773" y="7676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19" name="Freeform: Shape 418">
                  <a:extLst>
                    <a:ext uri="{FF2B5EF4-FFF2-40B4-BE49-F238E27FC236}">
                      <a16:creationId xmlns:a16="http://schemas.microsoft.com/office/drawing/2014/main" id="{E16E4250-6E59-219B-F874-424803273900}"/>
                    </a:ext>
                  </a:extLst>
                </p:cNvPr>
                <p:cNvSpPr/>
                <p:nvPr/>
              </p:nvSpPr>
              <p:spPr>
                <a:xfrm>
                  <a:off x="4471987" y="2789872"/>
                  <a:ext cx="71437" cy="71479"/>
                </a:xfrm>
                <a:custGeom>
                  <a:avLst/>
                  <a:gdLst>
                    <a:gd name="connsiteX0" fmla="*/ 34290 w 71437"/>
                    <a:gd name="connsiteY0" fmla="*/ 71438 h 71479"/>
                    <a:gd name="connsiteX1" fmla="*/ 0 w 71437"/>
                    <a:gd name="connsiteY1" fmla="*/ 34290 h 71479"/>
                    <a:gd name="connsiteX2" fmla="*/ 37147 w 71437"/>
                    <a:gd name="connsiteY2" fmla="*/ 0 h 71479"/>
                    <a:gd name="connsiteX3" fmla="*/ 71438 w 71437"/>
                    <a:gd name="connsiteY3" fmla="*/ 37148 h 71479"/>
                    <a:gd name="connsiteX4" fmla="*/ 34290 w 71437"/>
                    <a:gd name="connsiteY4" fmla="*/ 71438 h 71479"/>
                    <a:gd name="connsiteX5" fmla="*/ 37147 w 71437"/>
                    <a:gd name="connsiteY5" fmla="*/ 12383 h 71479"/>
                    <a:gd name="connsiteX6" fmla="*/ 12383 w 71437"/>
                    <a:gd name="connsiteY6" fmla="*/ 35243 h 71479"/>
                    <a:gd name="connsiteX7" fmla="*/ 35242 w 71437"/>
                    <a:gd name="connsiteY7" fmla="*/ 60008 h 71479"/>
                    <a:gd name="connsiteX8" fmla="*/ 60008 w 71437"/>
                    <a:gd name="connsiteY8" fmla="*/ 37148 h 71479"/>
                    <a:gd name="connsiteX9" fmla="*/ 37147 w 71437"/>
                    <a:gd name="connsiteY9" fmla="*/ 12383 h 714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1437" h="71479">
                      <a:moveTo>
                        <a:pt x="34290" y="71438"/>
                      </a:moveTo>
                      <a:cubicBezTo>
                        <a:pt x="14288" y="70485"/>
                        <a:pt x="0" y="54293"/>
                        <a:pt x="0" y="34290"/>
                      </a:cubicBezTo>
                      <a:cubicBezTo>
                        <a:pt x="953" y="14288"/>
                        <a:pt x="17145" y="0"/>
                        <a:pt x="37147" y="0"/>
                      </a:cubicBezTo>
                      <a:cubicBezTo>
                        <a:pt x="57150" y="953"/>
                        <a:pt x="71438" y="17145"/>
                        <a:pt x="71438" y="37148"/>
                      </a:cubicBezTo>
                      <a:cubicBezTo>
                        <a:pt x="70485" y="57150"/>
                        <a:pt x="54292" y="72390"/>
                        <a:pt x="34290" y="71438"/>
                      </a:cubicBezTo>
                      <a:close/>
                      <a:moveTo>
                        <a:pt x="37147" y="12383"/>
                      </a:moveTo>
                      <a:cubicBezTo>
                        <a:pt x="23813" y="11430"/>
                        <a:pt x="13335" y="21908"/>
                        <a:pt x="12383" y="35243"/>
                      </a:cubicBezTo>
                      <a:cubicBezTo>
                        <a:pt x="11430" y="48578"/>
                        <a:pt x="21908" y="59055"/>
                        <a:pt x="35242" y="60008"/>
                      </a:cubicBezTo>
                      <a:cubicBezTo>
                        <a:pt x="48578" y="60960"/>
                        <a:pt x="59055" y="50483"/>
                        <a:pt x="60008" y="37148"/>
                      </a:cubicBezTo>
                      <a:cubicBezTo>
                        <a:pt x="60008" y="23813"/>
                        <a:pt x="49530" y="12383"/>
                        <a:pt x="37147" y="12383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aphic 3">
                <a:extLst>
                  <a:ext uri="{FF2B5EF4-FFF2-40B4-BE49-F238E27FC236}">
                    <a16:creationId xmlns:a16="http://schemas.microsoft.com/office/drawing/2014/main" id="{90CAF4DB-21FE-187E-8289-B057AEC305C9}"/>
                  </a:ext>
                </a:extLst>
              </p:cNvPr>
              <p:cNvGrpSpPr/>
              <p:nvPr/>
            </p:nvGrpSpPr>
            <p:grpSpPr>
              <a:xfrm>
                <a:off x="4547234" y="3037522"/>
                <a:ext cx="71437" cy="71479"/>
                <a:chOff x="4547234" y="3037522"/>
                <a:chExt cx="71437" cy="71479"/>
              </a:xfrm>
              <a:grpFill/>
            </p:grpSpPr>
            <p:sp>
              <p:nvSpPr>
                <p:cNvPr id="414" name="Freeform: Shape 413">
                  <a:extLst>
                    <a:ext uri="{FF2B5EF4-FFF2-40B4-BE49-F238E27FC236}">
                      <a16:creationId xmlns:a16="http://schemas.microsoft.com/office/drawing/2014/main" id="{B184EFB7-3521-E438-6176-DE464FE72F46}"/>
                    </a:ext>
                  </a:extLst>
                </p:cNvPr>
                <p:cNvSpPr/>
                <p:nvPr/>
              </p:nvSpPr>
              <p:spPr>
                <a:xfrm>
                  <a:off x="4563355" y="3054595"/>
                  <a:ext cx="38244" cy="38172"/>
                </a:xfrm>
                <a:custGeom>
                  <a:avLst/>
                  <a:gdLst>
                    <a:gd name="connsiteX0" fmla="*/ 18170 w 38244"/>
                    <a:gd name="connsiteY0" fmla="*/ 38172 h 38172"/>
                    <a:gd name="connsiteX1" fmla="*/ 72 w 38244"/>
                    <a:gd name="connsiteY1" fmla="*/ 18170 h 38172"/>
                    <a:gd name="connsiteX2" fmla="*/ 20075 w 38244"/>
                    <a:gd name="connsiteY2" fmla="*/ 72 h 38172"/>
                    <a:gd name="connsiteX3" fmla="*/ 38172 w 38244"/>
                    <a:gd name="connsiteY3" fmla="*/ 20075 h 38172"/>
                    <a:gd name="connsiteX4" fmla="*/ 18170 w 38244"/>
                    <a:gd name="connsiteY4" fmla="*/ 38172 h 38172"/>
                    <a:gd name="connsiteX5" fmla="*/ 20075 w 38244"/>
                    <a:gd name="connsiteY5" fmla="*/ 5787 h 38172"/>
                    <a:gd name="connsiteX6" fmla="*/ 6740 w 38244"/>
                    <a:gd name="connsiteY6" fmla="*/ 18170 h 38172"/>
                    <a:gd name="connsiteX7" fmla="*/ 19122 w 38244"/>
                    <a:gd name="connsiteY7" fmla="*/ 31505 h 38172"/>
                    <a:gd name="connsiteX8" fmla="*/ 32457 w 38244"/>
                    <a:gd name="connsiteY8" fmla="*/ 19122 h 38172"/>
                    <a:gd name="connsiteX9" fmla="*/ 20075 w 38244"/>
                    <a:gd name="connsiteY9" fmla="*/ 5787 h 381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8244" h="38172">
                      <a:moveTo>
                        <a:pt x="18170" y="38172"/>
                      </a:moveTo>
                      <a:cubicBezTo>
                        <a:pt x="7692" y="38172"/>
                        <a:pt x="-880" y="28647"/>
                        <a:pt x="72" y="18170"/>
                      </a:cubicBezTo>
                      <a:cubicBezTo>
                        <a:pt x="72" y="7692"/>
                        <a:pt x="9597" y="-880"/>
                        <a:pt x="20075" y="72"/>
                      </a:cubicBezTo>
                      <a:cubicBezTo>
                        <a:pt x="30552" y="72"/>
                        <a:pt x="39125" y="9597"/>
                        <a:pt x="38172" y="20075"/>
                      </a:cubicBezTo>
                      <a:cubicBezTo>
                        <a:pt x="38172" y="30552"/>
                        <a:pt x="28647" y="38172"/>
                        <a:pt x="18170" y="38172"/>
                      </a:cubicBezTo>
                      <a:close/>
                      <a:moveTo>
                        <a:pt x="20075" y="5787"/>
                      </a:moveTo>
                      <a:cubicBezTo>
                        <a:pt x="13407" y="5787"/>
                        <a:pt x="6740" y="10550"/>
                        <a:pt x="6740" y="18170"/>
                      </a:cubicBezTo>
                      <a:cubicBezTo>
                        <a:pt x="6740" y="24837"/>
                        <a:pt x="11502" y="31505"/>
                        <a:pt x="19122" y="31505"/>
                      </a:cubicBezTo>
                      <a:cubicBezTo>
                        <a:pt x="25790" y="31505"/>
                        <a:pt x="32457" y="26742"/>
                        <a:pt x="32457" y="19122"/>
                      </a:cubicBezTo>
                      <a:cubicBezTo>
                        <a:pt x="32457" y="12455"/>
                        <a:pt x="26742" y="6740"/>
                        <a:pt x="20075" y="5787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15" name="Freeform: Shape 414">
                  <a:extLst>
                    <a:ext uri="{FF2B5EF4-FFF2-40B4-BE49-F238E27FC236}">
                      <a16:creationId xmlns:a16="http://schemas.microsoft.com/office/drawing/2014/main" id="{0AAF530C-89AE-D55A-E3AE-F5728565CE50}"/>
                    </a:ext>
                  </a:extLst>
                </p:cNvPr>
                <p:cNvSpPr/>
                <p:nvPr/>
              </p:nvSpPr>
              <p:spPr>
                <a:xfrm>
                  <a:off x="4556704" y="3047944"/>
                  <a:ext cx="51546" cy="51545"/>
                </a:xfrm>
                <a:custGeom>
                  <a:avLst/>
                  <a:gdLst>
                    <a:gd name="connsiteX0" fmla="*/ 24821 w 51546"/>
                    <a:gd name="connsiteY0" fmla="*/ 51490 h 51545"/>
                    <a:gd name="connsiteX1" fmla="*/ 55 w 51546"/>
                    <a:gd name="connsiteY1" fmla="*/ 24821 h 51545"/>
                    <a:gd name="connsiteX2" fmla="*/ 26726 w 51546"/>
                    <a:gd name="connsiteY2" fmla="*/ 56 h 51545"/>
                    <a:gd name="connsiteX3" fmla="*/ 51491 w 51546"/>
                    <a:gd name="connsiteY3" fmla="*/ 26726 h 51545"/>
                    <a:gd name="connsiteX4" fmla="*/ 24821 w 51546"/>
                    <a:gd name="connsiteY4" fmla="*/ 51490 h 51545"/>
                    <a:gd name="connsiteX5" fmla="*/ 26726 w 51546"/>
                    <a:gd name="connsiteY5" fmla="*/ 8628 h 51545"/>
                    <a:gd name="connsiteX6" fmla="*/ 8628 w 51546"/>
                    <a:gd name="connsiteY6" fmla="*/ 24821 h 51545"/>
                    <a:gd name="connsiteX7" fmla="*/ 24821 w 51546"/>
                    <a:gd name="connsiteY7" fmla="*/ 42918 h 51545"/>
                    <a:gd name="connsiteX8" fmla="*/ 42918 w 51546"/>
                    <a:gd name="connsiteY8" fmla="*/ 26726 h 51545"/>
                    <a:gd name="connsiteX9" fmla="*/ 26726 w 51546"/>
                    <a:gd name="connsiteY9" fmla="*/ 8628 h 515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1546" h="51545">
                      <a:moveTo>
                        <a:pt x="24821" y="51490"/>
                      </a:moveTo>
                      <a:cubicBezTo>
                        <a:pt x="10533" y="50538"/>
                        <a:pt x="-897" y="39108"/>
                        <a:pt x="55" y="24821"/>
                      </a:cubicBezTo>
                      <a:cubicBezTo>
                        <a:pt x="1008" y="10533"/>
                        <a:pt x="12438" y="-897"/>
                        <a:pt x="26726" y="56"/>
                      </a:cubicBezTo>
                      <a:cubicBezTo>
                        <a:pt x="41013" y="1008"/>
                        <a:pt x="52443" y="12438"/>
                        <a:pt x="51491" y="26726"/>
                      </a:cubicBezTo>
                      <a:cubicBezTo>
                        <a:pt x="51491" y="41013"/>
                        <a:pt x="39108" y="52443"/>
                        <a:pt x="24821" y="51490"/>
                      </a:cubicBezTo>
                      <a:close/>
                      <a:moveTo>
                        <a:pt x="26726" y="8628"/>
                      </a:moveTo>
                      <a:cubicBezTo>
                        <a:pt x="17201" y="8628"/>
                        <a:pt x="8628" y="15296"/>
                        <a:pt x="8628" y="24821"/>
                      </a:cubicBezTo>
                      <a:cubicBezTo>
                        <a:pt x="8628" y="34346"/>
                        <a:pt x="15296" y="42918"/>
                        <a:pt x="24821" y="42918"/>
                      </a:cubicBezTo>
                      <a:cubicBezTo>
                        <a:pt x="34346" y="42918"/>
                        <a:pt x="42918" y="36251"/>
                        <a:pt x="42918" y="26726"/>
                      </a:cubicBezTo>
                      <a:cubicBezTo>
                        <a:pt x="43871" y="17201"/>
                        <a:pt x="36251" y="8628"/>
                        <a:pt x="26726" y="8628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16" name="Freeform: Shape 415">
                  <a:extLst>
                    <a:ext uri="{FF2B5EF4-FFF2-40B4-BE49-F238E27FC236}">
                      <a16:creationId xmlns:a16="http://schemas.microsoft.com/office/drawing/2014/main" id="{D3C274E1-BE14-822D-AC3D-915913559A0D}"/>
                    </a:ext>
                  </a:extLst>
                </p:cNvPr>
                <p:cNvSpPr/>
                <p:nvPr/>
              </p:nvSpPr>
              <p:spPr>
                <a:xfrm>
                  <a:off x="4547234" y="3037522"/>
                  <a:ext cx="71437" cy="71479"/>
                </a:xfrm>
                <a:custGeom>
                  <a:avLst/>
                  <a:gdLst>
                    <a:gd name="connsiteX0" fmla="*/ 34290 w 71437"/>
                    <a:gd name="connsiteY0" fmla="*/ 71438 h 71479"/>
                    <a:gd name="connsiteX1" fmla="*/ 0 w 71437"/>
                    <a:gd name="connsiteY1" fmla="*/ 34290 h 71479"/>
                    <a:gd name="connsiteX2" fmla="*/ 37148 w 71437"/>
                    <a:gd name="connsiteY2" fmla="*/ 0 h 71479"/>
                    <a:gd name="connsiteX3" fmla="*/ 71438 w 71437"/>
                    <a:gd name="connsiteY3" fmla="*/ 37148 h 71479"/>
                    <a:gd name="connsiteX4" fmla="*/ 34290 w 71437"/>
                    <a:gd name="connsiteY4" fmla="*/ 71438 h 71479"/>
                    <a:gd name="connsiteX5" fmla="*/ 36195 w 71437"/>
                    <a:gd name="connsiteY5" fmla="*/ 12383 h 71479"/>
                    <a:gd name="connsiteX6" fmla="*/ 11430 w 71437"/>
                    <a:gd name="connsiteY6" fmla="*/ 35243 h 71479"/>
                    <a:gd name="connsiteX7" fmla="*/ 34290 w 71437"/>
                    <a:gd name="connsiteY7" fmla="*/ 60008 h 71479"/>
                    <a:gd name="connsiteX8" fmla="*/ 59055 w 71437"/>
                    <a:gd name="connsiteY8" fmla="*/ 37148 h 71479"/>
                    <a:gd name="connsiteX9" fmla="*/ 36195 w 71437"/>
                    <a:gd name="connsiteY9" fmla="*/ 12383 h 714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1437" h="71479">
                      <a:moveTo>
                        <a:pt x="34290" y="71438"/>
                      </a:moveTo>
                      <a:cubicBezTo>
                        <a:pt x="14288" y="70485"/>
                        <a:pt x="0" y="54293"/>
                        <a:pt x="0" y="34290"/>
                      </a:cubicBezTo>
                      <a:cubicBezTo>
                        <a:pt x="953" y="14288"/>
                        <a:pt x="17145" y="0"/>
                        <a:pt x="37148" y="0"/>
                      </a:cubicBezTo>
                      <a:cubicBezTo>
                        <a:pt x="57150" y="0"/>
                        <a:pt x="71438" y="17145"/>
                        <a:pt x="71438" y="37148"/>
                      </a:cubicBezTo>
                      <a:cubicBezTo>
                        <a:pt x="71438" y="57150"/>
                        <a:pt x="53340" y="72390"/>
                        <a:pt x="34290" y="71438"/>
                      </a:cubicBezTo>
                      <a:close/>
                      <a:moveTo>
                        <a:pt x="36195" y="12383"/>
                      </a:moveTo>
                      <a:cubicBezTo>
                        <a:pt x="22860" y="11430"/>
                        <a:pt x="12383" y="21908"/>
                        <a:pt x="11430" y="35243"/>
                      </a:cubicBezTo>
                      <a:cubicBezTo>
                        <a:pt x="10478" y="48578"/>
                        <a:pt x="20955" y="59055"/>
                        <a:pt x="34290" y="60008"/>
                      </a:cubicBezTo>
                      <a:cubicBezTo>
                        <a:pt x="47625" y="60960"/>
                        <a:pt x="58103" y="50483"/>
                        <a:pt x="59055" y="37148"/>
                      </a:cubicBezTo>
                      <a:cubicBezTo>
                        <a:pt x="60008" y="23813"/>
                        <a:pt x="49530" y="13335"/>
                        <a:pt x="36195" y="12383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1" name="Graphic 3">
                <a:extLst>
                  <a:ext uri="{FF2B5EF4-FFF2-40B4-BE49-F238E27FC236}">
                    <a16:creationId xmlns:a16="http://schemas.microsoft.com/office/drawing/2014/main" id="{7B63FA71-1E02-7C9D-0C95-C0674D61BB87}"/>
                  </a:ext>
                </a:extLst>
              </p:cNvPr>
              <p:cNvGrpSpPr/>
              <p:nvPr/>
            </p:nvGrpSpPr>
            <p:grpSpPr>
              <a:xfrm>
                <a:off x="4476750" y="3580447"/>
                <a:ext cx="71437" cy="71437"/>
                <a:chOff x="4476750" y="3580447"/>
                <a:chExt cx="71437" cy="71437"/>
              </a:xfrm>
              <a:grpFill/>
            </p:grpSpPr>
            <p:sp>
              <p:nvSpPr>
                <p:cNvPr id="411" name="Freeform: Shape 410">
                  <a:extLst>
                    <a:ext uri="{FF2B5EF4-FFF2-40B4-BE49-F238E27FC236}">
                      <a16:creationId xmlns:a16="http://schemas.microsoft.com/office/drawing/2014/main" id="{F1B8C641-5B25-8632-6DDB-00A85EBC6091}"/>
                    </a:ext>
                  </a:extLst>
                </p:cNvPr>
                <p:cNvSpPr/>
                <p:nvPr/>
              </p:nvSpPr>
              <p:spPr>
                <a:xfrm>
                  <a:off x="4493822" y="3597520"/>
                  <a:ext cx="38244" cy="38172"/>
                </a:xfrm>
                <a:custGeom>
                  <a:avLst/>
                  <a:gdLst>
                    <a:gd name="connsiteX0" fmla="*/ 18170 w 38244"/>
                    <a:gd name="connsiteY0" fmla="*/ 38172 h 38172"/>
                    <a:gd name="connsiteX1" fmla="*/ 72 w 38244"/>
                    <a:gd name="connsiteY1" fmla="*/ 18170 h 38172"/>
                    <a:gd name="connsiteX2" fmla="*/ 20075 w 38244"/>
                    <a:gd name="connsiteY2" fmla="*/ 72 h 38172"/>
                    <a:gd name="connsiteX3" fmla="*/ 38172 w 38244"/>
                    <a:gd name="connsiteY3" fmla="*/ 20075 h 38172"/>
                    <a:gd name="connsiteX4" fmla="*/ 18170 w 38244"/>
                    <a:gd name="connsiteY4" fmla="*/ 38172 h 38172"/>
                    <a:gd name="connsiteX5" fmla="*/ 19122 w 38244"/>
                    <a:gd name="connsiteY5" fmla="*/ 5787 h 38172"/>
                    <a:gd name="connsiteX6" fmla="*/ 5787 w 38244"/>
                    <a:gd name="connsiteY6" fmla="*/ 18170 h 38172"/>
                    <a:gd name="connsiteX7" fmla="*/ 18170 w 38244"/>
                    <a:gd name="connsiteY7" fmla="*/ 31505 h 38172"/>
                    <a:gd name="connsiteX8" fmla="*/ 31505 w 38244"/>
                    <a:gd name="connsiteY8" fmla="*/ 19122 h 38172"/>
                    <a:gd name="connsiteX9" fmla="*/ 19122 w 38244"/>
                    <a:gd name="connsiteY9" fmla="*/ 5787 h 381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8244" h="38172">
                      <a:moveTo>
                        <a:pt x="18170" y="38172"/>
                      </a:moveTo>
                      <a:cubicBezTo>
                        <a:pt x="7692" y="38172"/>
                        <a:pt x="-880" y="28647"/>
                        <a:pt x="72" y="18170"/>
                      </a:cubicBezTo>
                      <a:cubicBezTo>
                        <a:pt x="72" y="7692"/>
                        <a:pt x="9597" y="-880"/>
                        <a:pt x="20075" y="72"/>
                      </a:cubicBezTo>
                      <a:cubicBezTo>
                        <a:pt x="30552" y="72"/>
                        <a:pt x="39125" y="9597"/>
                        <a:pt x="38172" y="20075"/>
                      </a:cubicBezTo>
                      <a:cubicBezTo>
                        <a:pt x="37220" y="30552"/>
                        <a:pt x="28647" y="38172"/>
                        <a:pt x="18170" y="38172"/>
                      </a:cubicBezTo>
                      <a:close/>
                      <a:moveTo>
                        <a:pt x="19122" y="5787"/>
                      </a:moveTo>
                      <a:cubicBezTo>
                        <a:pt x="12455" y="5787"/>
                        <a:pt x="5787" y="10550"/>
                        <a:pt x="5787" y="18170"/>
                      </a:cubicBezTo>
                      <a:cubicBezTo>
                        <a:pt x="5787" y="24837"/>
                        <a:pt x="10550" y="31505"/>
                        <a:pt x="18170" y="31505"/>
                      </a:cubicBezTo>
                      <a:cubicBezTo>
                        <a:pt x="24837" y="31505"/>
                        <a:pt x="31505" y="26742"/>
                        <a:pt x="31505" y="19122"/>
                      </a:cubicBezTo>
                      <a:cubicBezTo>
                        <a:pt x="31505" y="11502"/>
                        <a:pt x="26742" y="5787"/>
                        <a:pt x="19122" y="5787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12" name="Freeform: Shape 411">
                  <a:extLst>
                    <a:ext uri="{FF2B5EF4-FFF2-40B4-BE49-F238E27FC236}">
                      <a16:creationId xmlns:a16="http://schemas.microsoft.com/office/drawing/2014/main" id="{A626738C-A164-7606-DE4A-4CAE871BC994}"/>
                    </a:ext>
                  </a:extLst>
                </p:cNvPr>
                <p:cNvSpPr/>
                <p:nvPr/>
              </p:nvSpPr>
              <p:spPr>
                <a:xfrm>
                  <a:off x="4486219" y="3590869"/>
                  <a:ext cx="51545" cy="51490"/>
                </a:xfrm>
                <a:custGeom>
                  <a:avLst/>
                  <a:gdLst>
                    <a:gd name="connsiteX0" fmla="*/ 24821 w 51545"/>
                    <a:gd name="connsiteY0" fmla="*/ 51490 h 51490"/>
                    <a:gd name="connsiteX1" fmla="*/ 56 w 51545"/>
                    <a:gd name="connsiteY1" fmla="*/ 24821 h 51490"/>
                    <a:gd name="connsiteX2" fmla="*/ 26726 w 51545"/>
                    <a:gd name="connsiteY2" fmla="*/ 56 h 51490"/>
                    <a:gd name="connsiteX3" fmla="*/ 51490 w 51545"/>
                    <a:gd name="connsiteY3" fmla="*/ 26725 h 51490"/>
                    <a:gd name="connsiteX4" fmla="*/ 24821 w 51545"/>
                    <a:gd name="connsiteY4" fmla="*/ 51490 h 51490"/>
                    <a:gd name="connsiteX5" fmla="*/ 26726 w 51545"/>
                    <a:gd name="connsiteY5" fmla="*/ 7675 h 51490"/>
                    <a:gd name="connsiteX6" fmla="*/ 8628 w 51545"/>
                    <a:gd name="connsiteY6" fmla="*/ 23868 h 51490"/>
                    <a:gd name="connsiteX7" fmla="*/ 24821 w 51545"/>
                    <a:gd name="connsiteY7" fmla="*/ 41965 h 51490"/>
                    <a:gd name="connsiteX8" fmla="*/ 42918 w 51545"/>
                    <a:gd name="connsiteY8" fmla="*/ 25773 h 51490"/>
                    <a:gd name="connsiteX9" fmla="*/ 26726 w 51545"/>
                    <a:gd name="connsiteY9" fmla="*/ 7675 h 514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1545" h="51490">
                      <a:moveTo>
                        <a:pt x="24821" y="51490"/>
                      </a:moveTo>
                      <a:cubicBezTo>
                        <a:pt x="10533" y="50538"/>
                        <a:pt x="-897" y="39108"/>
                        <a:pt x="56" y="24821"/>
                      </a:cubicBezTo>
                      <a:cubicBezTo>
                        <a:pt x="1008" y="10533"/>
                        <a:pt x="12438" y="-897"/>
                        <a:pt x="26726" y="56"/>
                      </a:cubicBezTo>
                      <a:cubicBezTo>
                        <a:pt x="41013" y="1008"/>
                        <a:pt x="52443" y="12438"/>
                        <a:pt x="51490" y="26725"/>
                      </a:cubicBezTo>
                      <a:cubicBezTo>
                        <a:pt x="51490" y="41013"/>
                        <a:pt x="40060" y="51490"/>
                        <a:pt x="24821" y="51490"/>
                      </a:cubicBezTo>
                      <a:close/>
                      <a:moveTo>
                        <a:pt x="26726" y="7675"/>
                      </a:moveTo>
                      <a:cubicBezTo>
                        <a:pt x="17201" y="7675"/>
                        <a:pt x="8628" y="14343"/>
                        <a:pt x="8628" y="23868"/>
                      </a:cubicBezTo>
                      <a:cubicBezTo>
                        <a:pt x="8628" y="33393"/>
                        <a:pt x="15296" y="41965"/>
                        <a:pt x="24821" y="41965"/>
                      </a:cubicBezTo>
                      <a:cubicBezTo>
                        <a:pt x="34346" y="41965"/>
                        <a:pt x="42918" y="35298"/>
                        <a:pt x="42918" y="25773"/>
                      </a:cubicBezTo>
                      <a:cubicBezTo>
                        <a:pt x="43871" y="16248"/>
                        <a:pt x="36251" y="8628"/>
                        <a:pt x="26726" y="7675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13" name="Freeform: Shape 412">
                  <a:extLst>
                    <a:ext uri="{FF2B5EF4-FFF2-40B4-BE49-F238E27FC236}">
                      <a16:creationId xmlns:a16="http://schemas.microsoft.com/office/drawing/2014/main" id="{C4256272-B47C-8924-94F5-51243D2A7BF9}"/>
                    </a:ext>
                  </a:extLst>
                </p:cNvPr>
                <p:cNvSpPr/>
                <p:nvPr/>
              </p:nvSpPr>
              <p:spPr>
                <a:xfrm>
                  <a:off x="4476750" y="3580447"/>
                  <a:ext cx="71437" cy="71437"/>
                </a:xfrm>
                <a:custGeom>
                  <a:avLst/>
                  <a:gdLst>
                    <a:gd name="connsiteX0" fmla="*/ 34290 w 71437"/>
                    <a:gd name="connsiteY0" fmla="*/ 71438 h 71437"/>
                    <a:gd name="connsiteX1" fmla="*/ 0 w 71437"/>
                    <a:gd name="connsiteY1" fmla="*/ 34290 h 71437"/>
                    <a:gd name="connsiteX2" fmla="*/ 37147 w 71437"/>
                    <a:gd name="connsiteY2" fmla="*/ 0 h 71437"/>
                    <a:gd name="connsiteX3" fmla="*/ 71438 w 71437"/>
                    <a:gd name="connsiteY3" fmla="*/ 37147 h 71437"/>
                    <a:gd name="connsiteX4" fmla="*/ 34290 w 71437"/>
                    <a:gd name="connsiteY4" fmla="*/ 71438 h 71437"/>
                    <a:gd name="connsiteX5" fmla="*/ 37147 w 71437"/>
                    <a:gd name="connsiteY5" fmla="*/ 12383 h 71437"/>
                    <a:gd name="connsiteX6" fmla="*/ 12383 w 71437"/>
                    <a:gd name="connsiteY6" fmla="*/ 35243 h 71437"/>
                    <a:gd name="connsiteX7" fmla="*/ 35242 w 71437"/>
                    <a:gd name="connsiteY7" fmla="*/ 60008 h 71437"/>
                    <a:gd name="connsiteX8" fmla="*/ 60008 w 71437"/>
                    <a:gd name="connsiteY8" fmla="*/ 37147 h 71437"/>
                    <a:gd name="connsiteX9" fmla="*/ 37147 w 71437"/>
                    <a:gd name="connsiteY9" fmla="*/ 12383 h 714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1437" h="71437">
                      <a:moveTo>
                        <a:pt x="34290" y="71438"/>
                      </a:moveTo>
                      <a:cubicBezTo>
                        <a:pt x="14288" y="70485"/>
                        <a:pt x="0" y="54293"/>
                        <a:pt x="0" y="34290"/>
                      </a:cubicBezTo>
                      <a:cubicBezTo>
                        <a:pt x="0" y="14288"/>
                        <a:pt x="17145" y="0"/>
                        <a:pt x="37147" y="0"/>
                      </a:cubicBezTo>
                      <a:cubicBezTo>
                        <a:pt x="57150" y="953"/>
                        <a:pt x="71438" y="17145"/>
                        <a:pt x="71438" y="37147"/>
                      </a:cubicBezTo>
                      <a:cubicBezTo>
                        <a:pt x="70485" y="56197"/>
                        <a:pt x="54292" y="71438"/>
                        <a:pt x="34290" y="71438"/>
                      </a:cubicBezTo>
                      <a:close/>
                      <a:moveTo>
                        <a:pt x="37147" y="12383"/>
                      </a:moveTo>
                      <a:cubicBezTo>
                        <a:pt x="23813" y="11430"/>
                        <a:pt x="13335" y="21908"/>
                        <a:pt x="12383" y="35243"/>
                      </a:cubicBezTo>
                      <a:cubicBezTo>
                        <a:pt x="11430" y="48578"/>
                        <a:pt x="21908" y="59055"/>
                        <a:pt x="35242" y="60008"/>
                      </a:cubicBezTo>
                      <a:cubicBezTo>
                        <a:pt x="48578" y="60960"/>
                        <a:pt x="59055" y="50483"/>
                        <a:pt x="60008" y="37147"/>
                      </a:cubicBezTo>
                      <a:cubicBezTo>
                        <a:pt x="60008" y="23813"/>
                        <a:pt x="49530" y="12383"/>
                        <a:pt x="37147" y="12383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2" name="Graphic 3">
                <a:extLst>
                  <a:ext uri="{FF2B5EF4-FFF2-40B4-BE49-F238E27FC236}">
                    <a16:creationId xmlns:a16="http://schemas.microsoft.com/office/drawing/2014/main" id="{16204538-D08E-C1D4-549B-BB559A783AD7}"/>
                  </a:ext>
                </a:extLst>
              </p:cNvPr>
              <p:cNvGrpSpPr/>
              <p:nvPr/>
            </p:nvGrpSpPr>
            <p:grpSpPr>
              <a:xfrm>
                <a:off x="4476750" y="3191827"/>
                <a:ext cx="71437" cy="71479"/>
                <a:chOff x="4476750" y="3191827"/>
                <a:chExt cx="71437" cy="71479"/>
              </a:xfrm>
              <a:grpFill/>
            </p:grpSpPr>
            <p:sp>
              <p:nvSpPr>
                <p:cNvPr id="408" name="Freeform: Shape 407">
                  <a:extLst>
                    <a:ext uri="{FF2B5EF4-FFF2-40B4-BE49-F238E27FC236}">
                      <a16:creationId xmlns:a16="http://schemas.microsoft.com/office/drawing/2014/main" id="{3FAC8371-A946-80F3-A254-C218B0E60A54}"/>
                    </a:ext>
                  </a:extLst>
                </p:cNvPr>
                <p:cNvSpPr/>
                <p:nvPr/>
              </p:nvSpPr>
              <p:spPr>
                <a:xfrm>
                  <a:off x="4493822" y="3208900"/>
                  <a:ext cx="38244" cy="38172"/>
                </a:xfrm>
                <a:custGeom>
                  <a:avLst/>
                  <a:gdLst>
                    <a:gd name="connsiteX0" fmla="*/ 18170 w 38244"/>
                    <a:gd name="connsiteY0" fmla="*/ 38172 h 38172"/>
                    <a:gd name="connsiteX1" fmla="*/ 72 w 38244"/>
                    <a:gd name="connsiteY1" fmla="*/ 18170 h 38172"/>
                    <a:gd name="connsiteX2" fmla="*/ 20075 w 38244"/>
                    <a:gd name="connsiteY2" fmla="*/ 72 h 38172"/>
                    <a:gd name="connsiteX3" fmla="*/ 38172 w 38244"/>
                    <a:gd name="connsiteY3" fmla="*/ 20075 h 38172"/>
                    <a:gd name="connsiteX4" fmla="*/ 18170 w 38244"/>
                    <a:gd name="connsiteY4" fmla="*/ 38172 h 38172"/>
                    <a:gd name="connsiteX5" fmla="*/ 19122 w 38244"/>
                    <a:gd name="connsiteY5" fmla="*/ 5787 h 38172"/>
                    <a:gd name="connsiteX6" fmla="*/ 5787 w 38244"/>
                    <a:gd name="connsiteY6" fmla="*/ 18170 h 38172"/>
                    <a:gd name="connsiteX7" fmla="*/ 18170 w 38244"/>
                    <a:gd name="connsiteY7" fmla="*/ 31505 h 38172"/>
                    <a:gd name="connsiteX8" fmla="*/ 31505 w 38244"/>
                    <a:gd name="connsiteY8" fmla="*/ 19122 h 38172"/>
                    <a:gd name="connsiteX9" fmla="*/ 19122 w 38244"/>
                    <a:gd name="connsiteY9" fmla="*/ 5787 h 381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8244" h="38172">
                      <a:moveTo>
                        <a:pt x="18170" y="38172"/>
                      </a:moveTo>
                      <a:cubicBezTo>
                        <a:pt x="7692" y="38172"/>
                        <a:pt x="-880" y="28647"/>
                        <a:pt x="72" y="18170"/>
                      </a:cubicBezTo>
                      <a:cubicBezTo>
                        <a:pt x="72" y="7692"/>
                        <a:pt x="9597" y="-880"/>
                        <a:pt x="20075" y="72"/>
                      </a:cubicBezTo>
                      <a:cubicBezTo>
                        <a:pt x="30552" y="72"/>
                        <a:pt x="39125" y="9597"/>
                        <a:pt x="38172" y="20075"/>
                      </a:cubicBezTo>
                      <a:cubicBezTo>
                        <a:pt x="37220" y="30553"/>
                        <a:pt x="28647" y="38172"/>
                        <a:pt x="18170" y="38172"/>
                      </a:cubicBezTo>
                      <a:close/>
                      <a:moveTo>
                        <a:pt x="19122" y="5787"/>
                      </a:moveTo>
                      <a:cubicBezTo>
                        <a:pt x="12455" y="5787"/>
                        <a:pt x="5787" y="10550"/>
                        <a:pt x="5787" y="18170"/>
                      </a:cubicBezTo>
                      <a:cubicBezTo>
                        <a:pt x="5787" y="24837"/>
                        <a:pt x="10550" y="31505"/>
                        <a:pt x="18170" y="31505"/>
                      </a:cubicBezTo>
                      <a:cubicBezTo>
                        <a:pt x="24837" y="31505"/>
                        <a:pt x="31505" y="26742"/>
                        <a:pt x="31505" y="19122"/>
                      </a:cubicBezTo>
                      <a:cubicBezTo>
                        <a:pt x="31505" y="12455"/>
                        <a:pt x="26742" y="6740"/>
                        <a:pt x="19122" y="5787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09" name="Freeform: Shape 408">
                  <a:extLst>
                    <a:ext uri="{FF2B5EF4-FFF2-40B4-BE49-F238E27FC236}">
                      <a16:creationId xmlns:a16="http://schemas.microsoft.com/office/drawing/2014/main" id="{3B815FB9-169F-F71C-45BD-93357748DFB1}"/>
                    </a:ext>
                  </a:extLst>
                </p:cNvPr>
                <p:cNvSpPr/>
                <p:nvPr/>
              </p:nvSpPr>
              <p:spPr>
                <a:xfrm>
                  <a:off x="4486219" y="3202249"/>
                  <a:ext cx="51545" cy="51546"/>
                </a:xfrm>
                <a:custGeom>
                  <a:avLst/>
                  <a:gdLst>
                    <a:gd name="connsiteX0" fmla="*/ 24821 w 51545"/>
                    <a:gd name="connsiteY0" fmla="*/ 51491 h 51546"/>
                    <a:gd name="connsiteX1" fmla="*/ 56 w 51545"/>
                    <a:gd name="connsiteY1" fmla="*/ 24821 h 51546"/>
                    <a:gd name="connsiteX2" fmla="*/ 26726 w 51545"/>
                    <a:gd name="connsiteY2" fmla="*/ 55 h 51546"/>
                    <a:gd name="connsiteX3" fmla="*/ 51490 w 51545"/>
                    <a:gd name="connsiteY3" fmla="*/ 26726 h 51546"/>
                    <a:gd name="connsiteX4" fmla="*/ 24821 w 51545"/>
                    <a:gd name="connsiteY4" fmla="*/ 51491 h 51546"/>
                    <a:gd name="connsiteX5" fmla="*/ 26726 w 51545"/>
                    <a:gd name="connsiteY5" fmla="*/ 8628 h 51546"/>
                    <a:gd name="connsiteX6" fmla="*/ 8628 w 51545"/>
                    <a:gd name="connsiteY6" fmla="*/ 24821 h 51546"/>
                    <a:gd name="connsiteX7" fmla="*/ 24821 w 51545"/>
                    <a:gd name="connsiteY7" fmla="*/ 42918 h 51546"/>
                    <a:gd name="connsiteX8" fmla="*/ 42918 w 51545"/>
                    <a:gd name="connsiteY8" fmla="*/ 26726 h 51546"/>
                    <a:gd name="connsiteX9" fmla="*/ 26726 w 51545"/>
                    <a:gd name="connsiteY9" fmla="*/ 8628 h 51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1545" h="51546">
                      <a:moveTo>
                        <a:pt x="24821" y="51491"/>
                      </a:moveTo>
                      <a:cubicBezTo>
                        <a:pt x="10533" y="50538"/>
                        <a:pt x="-897" y="39108"/>
                        <a:pt x="56" y="24821"/>
                      </a:cubicBezTo>
                      <a:cubicBezTo>
                        <a:pt x="1008" y="10533"/>
                        <a:pt x="12438" y="-897"/>
                        <a:pt x="26726" y="55"/>
                      </a:cubicBezTo>
                      <a:cubicBezTo>
                        <a:pt x="41013" y="1008"/>
                        <a:pt x="52443" y="12438"/>
                        <a:pt x="51490" y="26726"/>
                      </a:cubicBezTo>
                      <a:cubicBezTo>
                        <a:pt x="51490" y="41013"/>
                        <a:pt x="40060" y="52443"/>
                        <a:pt x="24821" y="51491"/>
                      </a:cubicBezTo>
                      <a:close/>
                      <a:moveTo>
                        <a:pt x="26726" y="8628"/>
                      </a:moveTo>
                      <a:cubicBezTo>
                        <a:pt x="17201" y="8628"/>
                        <a:pt x="8628" y="15296"/>
                        <a:pt x="8628" y="24821"/>
                      </a:cubicBezTo>
                      <a:cubicBezTo>
                        <a:pt x="8628" y="34346"/>
                        <a:pt x="15296" y="42918"/>
                        <a:pt x="24821" y="42918"/>
                      </a:cubicBezTo>
                      <a:cubicBezTo>
                        <a:pt x="34346" y="42918"/>
                        <a:pt x="42918" y="36251"/>
                        <a:pt x="42918" y="26726"/>
                      </a:cubicBezTo>
                      <a:cubicBezTo>
                        <a:pt x="43871" y="17201"/>
                        <a:pt x="36251" y="8628"/>
                        <a:pt x="26726" y="8628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10" name="Freeform: Shape 409">
                  <a:extLst>
                    <a:ext uri="{FF2B5EF4-FFF2-40B4-BE49-F238E27FC236}">
                      <a16:creationId xmlns:a16="http://schemas.microsoft.com/office/drawing/2014/main" id="{E218F420-92AB-51FB-CA9D-6FE93559C19D}"/>
                    </a:ext>
                  </a:extLst>
                </p:cNvPr>
                <p:cNvSpPr/>
                <p:nvPr/>
              </p:nvSpPr>
              <p:spPr>
                <a:xfrm>
                  <a:off x="4476750" y="3191827"/>
                  <a:ext cx="71437" cy="71479"/>
                </a:xfrm>
                <a:custGeom>
                  <a:avLst/>
                  <a:gdLst>
                    <a:gd name="connsiteX0" fmla="*/ 34290 w 71437"/>
                    <a:gd name="connsiteY0" fmla="*/ 71438 h 71479"/>
                    <a:gd name="connsiteX1" fmla="*/ 0 w 71437"/>
                    <a:gd name="connsiteY1" fmla="*/ 34290 h 71479"/>
                    <a:gd name="connsiteX2" fmla="*/ 37147 w 71437"/>
                    <a:gd name="connsiteY2" fmla="*/ 0 h 71479"/>
                    <a:gd name="connsiteX3" fmla="*/ 71438 w 71437"/>
                    <a:gd name="connsiteY3" fmla="*/ 37147 h 71479"/>
                    <a:gd name="connsiteX4" fmla="*/ 34290 w 71437"/>
                    <a:gd name="connsiteY4" fmla="*/ 71438 h 71479"/>
                    <a:gd name="connsiteX5" fmla="*/ 37147 w 71437"/>
                    <a:gd name="connsiteY5" fmla="*/ 12382 h 71479"/>
                    <a:gd name="connsiteX6" fmla="*/ 12383 w 71437"/>
                    <a:gd name="connsiteY6" fmla="*/ 35242 h 71479"/>
                    <a:gd name="connsiteX7" fmla="*/ 35242 w 71437"/>
                    <a:gd name="connsiteY7" fmla="*/ 60007 h 71479"/>
                    <a:gd name="connsiteX8" fmla="*/ 60008 w 71437"/>
                    <a:gd name="connsiteY8" fmla="*/ 37147 h 71479"/>
                    <a:gd name="connsiteX9" fmla="*/ 37147 w 71437"/>
                    <a:gd name="connsiteY9" fmla="*/ 12382 h 714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1437" h="71479">
                      <a:moveTo>
                        <a:pt x="34290" y="71438"/>
                      </a:moveTo>
                      <a:cubicBezTo>
                        <a:pt x="14288" y="70485"/>
                        <a:pt x="0" y="54292"/>
                        <a:pt x="0" y="34290"/>
                      </a:cubicBezTo>
                      <a:cubicBezTo>
                        <a:pt x="953" y="14288"/>
                        <a:pt x="17145" y="0"/>
                        <a:pt x="37147" y="0"/>
                      </a:cubicBezTo>
                      <a:cubicBezTo>
                        <a:pt x="57150" y="952"/>
                        <a:pt x="71438" y="17145"/>
                        <a:pt x="71438" y="37147"/>
                      </a:cubicBezTo>
                      <a:cubicBezTo>
                        <a:pt x="70485" y="57150"/>
                        <a:pt x="54292" y="72390"/>
                        <a:pt x="34290" y="71438"/>
                      </a:cubicBezTo>
                      <a:close/>
                      <a:moveTo>
                        <a:pt x="37147" y="12382"/>
                      </a:moveTo>
                      <a:cubicBezTo>
                        <a:pt x="23813" y="11430"/>
                        <a:pt x="13335" y="21907"/>
                        <a:pt x="12383" y="35242"/>
                      </a:cubicBezTo>
                      <a:cubicBezTo>
                        <a:pt x="11430" y="48577"/>
                        <a:pt x="21908" y="59055"/>
                        <a:pt x="35242" y="60007"/>
                      </a:cubicBezTo>
                      <a:cubicBezTo>
                        <a:pt x="48578" y="60960"/>
                        <a:pt x="59055" y="50482"/>
                        <a:pt x="60008" y="37147"/>
                      </a:cubicBezTo>
                      <a:cubicBezTo>
                        <a:pt x="60008" y="23813"/>
                        <a:pt x="49530" y="13335"/>
                        <a:pt x="37147" y="12382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aphic 3">
                <a:extLst>
                  <a:ext uri="{FF2B5EF4-FFF2-40B4-BE49-F238E27FC236}">
                    <a16:creationId xmlns:a16="http://schemas.microsoft.com/office/drawing/2014/main" id="{30F89B6C-993B-0245-9520-36D70B82BC3C}"/>
                  </a:ext>
                </a:extLst>
              </p:cNvPr>
              <p:cNvGrpSpPr/>
              <p:nvPr/>
            </p:nvGrpSpPr>
            <p:grpSpPr>
              <a:xfrm>
                <a:off x="4294822" y="3228975"/>
                <a:ext cx="71437" cy="71479"/>
                <a:chOff x="4294822" y="3228975"/>
                <a:chExt cx="71437" cy="71479"/>
              </a:xfrm>
              <a:grpFill/>
            </p:grpSpPr>
            <p:sp>
              <p:nvSpPr>
                <p:cNvPr id="405" name="Freeform: Shape 404">
                  <a:extLst>
                    <a:ext uri="{FF2B5EF4-FFF2-40B4-BE49-F238E27FC236}">
                      <a16:creationId xmlns:a16="http://schemas.microsoft.com/office/drawing/2014/main" id="{F0087BAF-7EDB-E90F-106D-FB23906A4E38}"/>
                    </a:ext>
                  </a:extLst>
                </p:cNvPr>
                <p:cNvSpPr/>
                <p:nvPr/>
              </p:nvSpPr>
              <p:spPr>
                <a:xfrm>
                  <a:off x="4310942" y="3246047"/>
                  <a:ext cx="38244" cy="38244"/>
                </a:xfrm>
                <a:custGeom>
                  <a:avLst/>
                  <a:gdLst>
                    <a:gd name="connsiteX0" fmla="*/ 18170 w 38244"/>
                    <a:gd name="connsiteY0" fmla="*/ 38172 h 38244"/>
                    <a:gd name="connsiteX1" fmla="*/ 72 w 38244"/>
                    <a:gd name="connsiteY1" fmla="*/ 18170 h 38244"/>
                    <a:gd name="connsiteX2" fmla="*/ 20075 w 38244"/>
                    <a:gd name="connsiteY2" fmla="*/ 72 h 38244"/>
                    <a:gd name="connsiteX3" fmla="*/ 38172 w 38244"/>
                    <a:gd name="connsiteY3" fmla="*/ 20075 h 38244"/>
                    <a:gd name="connsiteX4" fmla="*/ 18170 w 38244"/>
                    <a:gd name="connsiteY4" fmla="*/ 38172 h 38244"/>
                    <a:gd name="connsiteX5" fmla="*/ 20075 w 38244"/>
                    <a:gd name="connsiteY5" fmla="*/ 6740 h 38244"/>
                    <a:gd name="connsiteX6" fmla="*/ 6740 w 38244"/>
                    <a:gd name="connsiteY6" fmla="*/ 19122 h 38244"/>
                    <a:gd name="connsiteX7" fmla="*/ 19122 w 38244"/>
                    <a:gd name="connsiteY7" fmla="*/ 32457 h 38244"/>
                    <a:gd name="connsiteX8" fmla="*/ 32457 w 38244"/>
                    <a:gd name="connsiteY8" fmla="*/ 20075 h 38244"/>
                    <a:gd name="connsiteX9" fmla="*/ 20075 w 38244"/>
                    <a:gd name="connsiteY9" fmla="*/ 6740 h 382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8244" h="38244">
                      <a:moveTo>
                        <a:pt x="18170" y="38172"/>
                      </a:moveTo>
                      <a:cubicBezTo>
                        <a:pt x="7692" y="38172"/>
                        <a:pt x="-880" y="28647"/>
                        <a:pt x="72" y="18170"/>
                      </a:cubicBezTo>
                      <a:cubicBezTo>
                        <a:pt x="72" y="7692"/>
                        <a:pt x="9597" y="-880"/>
                        <a:pt x="20075" y="72"/>
                      </a:cubicBezTo>
                      <a:cubicBezTo>
                        <a:pt x="30552" y="72"/>
                        <a:pt x="39125" y="9597"/>
                        <a:pt x="38172" y="20075"/>
                      </a:cubicBezTo>
                      <a:cubicBezTo>
                        <a:pt x="37220" y="30552"/>
                        <a:pt x="28647" y="39125"/>
                        <a:pt x="18170" y="38172"/>
                      </a:cubicBezTo>
                      <a:close/>
                      <a:moveTo>
                        <a:pt x="20075" y="6740"/>
                      </a:moveTo>
                      <a:cubicBezTo>
                        <a:pt x="13407" y="6740"/>
                        <a:pt x="6740" y="11502"/>
                        <a:pt x="6740" y="19122"/>
                      </a:cubicBezTo>
                      <a:cubicBezTo>
                        <a:pt x="6740" y="25790"/>
                        <a:pt x="11502" y="32457"/>
                        <a:pt x="19122" y="32457"/>
                      </a:cubicBezTo>
                      <a:cubicBezTo>
                        <a:pt x="25790" y="32457"/>
                        <a:pt x="32457" y="27695"/>
                        <a:pt x="32457" y="20075"/>
                      </a:cubicBezTo>
                      <a:cubicBezTo>
                        <a:pt x="32457" y="12455"/>
                        <a:pt x="26742" y="6740"/>
                        <a:pt x="20075" y="674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06" name="Freeform: Shape 405">
                  <a:extLst>
                    <a:ext uri="{FF2B5EF4-FFF2-40B4-BE49-F238E27FC236}">
                      <a16:creationId xmlns:a16="http://schemas.microsoft.com/office/drawing/2014/main" id="{4CB535A7-DF41-8200-4AF8-6C3741942531}"/>
                    </a:ext>
                  </a:extLst>
                </p:cNvPr>
                <p:cNvSpPr/>
                <p:nvPr/>
              </p:nvSpPr>
              <p:spPr>
                <a:xfrm>
                  <a:off x="4304291" y="3240349"/>
                  <a:ext cx="51546" cy="51490"/>
                </a:xfrm>
                <a:custGeom>
                  <a:avLst/>
                  <a:gdLst>
                    <a:gd name="connsiteX0" fmla="*/ 24821 w 51546"/>
                    <a:gd name="connsiteY0" fmla="*/ 51491 h 51490"/>
                    <a:gd name="connsiteX1" fmla="*/ 55 w 51546"/>
                    <a:gd name="connsiteY1" fmla="*/ 24821 h 51490"/>
                    <a:gd name="connsiteX2" fmla="*/ 26726 w 51546"/>
                    <a:gd name="connsiteY2" fmla="*/ 55 h 51490"/>
                    <a:gd name="connsiteX3" fmla="*/ 51491 w 51546"/>
                    <a:gd name="connsiteY3" fmla="*/ 26726 h 51490"/>
                    <a:gd name="connsiteX4" fmla="*/ 24821 w 51546"/>
                    <a:gd name="connsiteY4" fmla="*/ 51491 h 51490"/>
                    <a:gd name="connsiteX5" fmla="*/ 26726 w 51546"/>
                    <a:gd name="connsiteY5" fmla="*/ 7676 h 51490"/>
                    <a:gd name="connsiteX6" fmla="*/ 8628 w 51546"/>
                    <a:gd name="connsiteY6" fmla="*/ 23868 h 51490"/>
                    <a:gd name="connsiteX7" fmla="*/ 24821 w 51546"/>
                    <a:gd name="connsiteY7" fmla="*/ 41966 h 51490"/>
                    <a:gd name="connsiteX8" fmla="*/ 42918 w 51546"/>
                    <a:gd name="connsiteY8" fmla="*/ 25773 h 51490"/>
                    <a:gd name="connsiteX9" fmla="*/ 26726 w 51546"/>
                    <a:gd name="connsiteY9" fmla="*/ 7676 h 514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1546" h="51490">
                      <a:moveTo>
                        <a:pt x="24821" y="51491"/>
                      </a:moveTo>
                      <a:cubicBezTo>
                        <a:pt x="10533" y="50538"/>
                        <a:pt x="-897" y="39108"/>
                        <a:pt x="55" y="24821"/>
                      </a:cubicBezTo>
                      <a:cubicBezTo>
                        <a:pt x="1008" y="10533"/>
                        <a:pt x="12438" y="-897"/>
                        <a:pt x="26726" y="55"/>
                      </a:cubicBezTo>
                      <a:cubicBezTo>
                        <a:pt x="41013" y="1008"/>
                        <a:pt x="52443" y="12438"/>
                        <a:pt x="51491" y="26726"/>
                      </a:cubicBezTo>
                      <a:cubicBezTo>
                        <a:pt x="51491" y="40060"/>
                        <a:pt x="39108" y="51491"/>
                        <a:pt x="24821" y="51491"/>
                      </a:cubicBezTo>
                      <a:close/>
                      <a:moveTo>
                        <a:pt x="26726" y="7676"/>
                      </a:moveTo>
                      <a:cubicBezTo>
                        <a:pt x="17201" y="7676"/>
                        <a:pt x="8628" y="14343"/>
                        <a:pt x="8628" y="23868"/>
                      </a:cubicBezTo>
                      <a:cubicBezTo>
                        <a:pt x="8628" y="33393"/>
                        <a:pt x="15296" y="41966"/>
                        <a:pt x="24821" y="41966"/>
                      </a:cubicBezTo>
                      <a:cubicBezTo>
                        <a:pt x="34346" y="41966"/>
                        <a:pt x="42918" y="35298"/>
                        <a:pt x="42918" y="25773"/>
                      </a:cubicBezTo>
                      <a:cubicBezTo>
                        <a:pt x="43871" y="16248"/>
                        <a:pt x="36251" y="7676"/>
                        <a:pt x="26726" y="7676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07" name="Freeform: Shape 406">
                  <a:extLst>
                    <a:ext uri="{FF2B5EF4-FFF2-40B4-BE49-F238E27FC236}">
                      <a16:creationId xmlns:a16="http://schemas.microsoft.com/office/drawing/2014/main" id="{16BA0A6F-AB4D-6B69-AA52-8671FD330C86}"/>
                    </a:ext>
                  </a:extLst>
                </p:cNvPr>
                <p:cNvSpPr/>
                <p:nvPr/>
              </p:nvSpPr>
              <p:spPr>
                <a:xfrm>
                  <a:off x="4294822" y="3228975"/>
                  <a:ext cx="71437" cy="71479"/>
                </a:xfrm>
                <a:custGeom>
                  <a:avLst/>
                  <a:gdLst>
                    <a:gd name="connsiteX0" fmla="*/ 34290 w 71437"/>
                    <a:gd name="connsiteY0" fmla="*/ 71438 h 71479"/>
                    <a:gd name="connsiteX1" fmla="*/ 0 w 71437"/>
                    <a:gd name="connsiteY1" fmla="*/ 34290 h 71479"/>
                    <a:gd name="connsiteX2" fmla="*/ 37148 w 71437"/>
                    <a:gd name="connsiteY2" fmla="*/ 0 h 71479"/>
                    <a:gd name="connsiteX3" fmla="*/ 71438 w 71437"/>
                    <a:gd name="connsiteY3" fmla="*/ 37147 h 71479"/>
                    <a:gd name="connsiteX4" fmla="*/ 34290 w 71437"/>
                    <a:gd name="connsiteY4" fmla="*/ 71438 h 71479"/>
                    <a:gd name="connsiteX5" fmla="*/ 36195 w 71437"/>
                    <a:gd name="connsiteY5" fmla="*/ 12383 h 71479"/>
                    <a:gd name="connsiteX6" fmla="*/ 11430 w 71437"/>
                    <a:gd name="connsiteY6" fmla="*/ 35242 h 71479"/>
                    <a:gd name="connsiteX7" fmla="*/ 34290 w 71437"/>
                    <a:gd name="connsiteY7" fmla="*/ 60008 h 71479"/>
                    <a:gd name="connsiteX8" fmla="*/ 59055 w 71437"/>
                    <a:gd name="connsiteY8" fmla="*/ 37147 h 71479"/>
                    <a:gd name="connsiteX9" fmla="*/ 36195 w 71437"/>
                    <a:gd name="connsiteY9" fmla="*/ 12383 h 714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1437" h="71479">
                      <a:moveTo>
                        <a:pt x="34290" y="71438"/>
                      </a:moveTo>
                      <a:cubicBezTo>
                        <a:pt x="14288" y="70485"/>
                        <a:pt x="0" y="54292"/>
                        <a:pt x="0" y="34290"/>
                      </a:cubicBezTo>
                      <a:cubicBezTo>
                        <a:pt x="953" y="14288"/>
                        <a:pt x="17145" y="0"/>
                        <a:pt x="37148" y="0"/>
                      </a:cubicBezTo>
                      <a:cubicBezTo>
                        <a:pt x="57150" y="0"/>
                        <a:pt x="71438" y="17145"/>
                        <a:pt x="71438" y="37147"/>
                      </a:cubicBezTo>
                      <a:cubicBezTo>
                        <a:pt x="69533" y="57150"/>
                        <a:pt x="53340" y="72390"/>
                        <a:pt x="34290" y="71438"/>
                      </a:cubicBezTo>
                      <a:close/>
                      <a:moveTo>
                        <a:pt x="36195" y="12383"/>
                      </a:moveTo>
                      <a:cubicBezTo>
                        <a:pt x="22860" y="11430"/>
                        <a:pt x="12383" y="21908"/>
                        <a:pt x="11430" y="35242"/>
                      </a:cubicBezTo>
                      <a:cubicBezTo>
                        <a:pt x="10478" y="48578"/>
                        <a:pt x="20955" y="59055"/>
                        <a:pt x="34290" y="60008"/>
                      </a:cubicBezTo>
                      <a:cubicBezTo>
                        <a:pt x="47625" y="60960"/>
                        <a:pt x="58103" y="50483"/>
                        <a:pt x="59055" y="37147"/>
                      </a:cubicBezTo>
                      <a:cubicBezTo>
                        <a:pt x="59055" y="24765"/>
                        <a:pt x="49530" y="13335"/>
                        <a:pt x="36195" y="12383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aphic 3">
                <a:extLst>
                  <a:ext uri="{FF2B5EF4-FFF2-40B4-BE49-F238E27FC236}">
                    <a16:creationId xmlns:a16="http://schemas.microsoft.com/office/drawing/2014/main" id="{A5938C5B-D581-5EE8-5448-E24523143A55}"/>
                  </a:ext>
                </a:extLst>
              </p:cNvPr>
              <p:cNvGrpSpPr/>
              <p:nvPr/>
            </p:nvGrpSpPr>
            <p:grpSpPr>
              <a:xfrm>
                <a:off x="4092892" y="3233737"/>
                <a:ext cx="71437" cy="71479"/>
                <a:chOff x="4092892" y="3233737"/>
                <a:chExt cx="71437" cy="71479"/>
              </a:xfrm>
              <a:grpFill/>
            </p:grpSpPr>
            <p:sp>
              <p:nvSpPr>
                <p:cNvPr id="402" name="Freeform: Shape 401">
                  <a:extLst>
                    <a:ext uri="{FF2B5EF4-FFF2-40B4-BE49-F238E27FC236}">
                      <a16:creationId xmlns:a16="http://schemas.microsoft.com/office/drawing/2014/main" id="{9F13731D-97C6-2B7A-CDDF-BC1DA5E736FD}"/>
                    </a:ext>
                  </a:extLst>
                </p:cNvPr>
                <p:cNvSpPr/>
                <p:nvPr/>
              </p:nvSpPr>
              <p:spPr>
                <a:xfrm>
                  <a:off x="4109965" y="3250810"/>
                  <a:ext cx="38244" cy="38244"/>
                </a:xfrm>
                <a:custGeom>
                  <a:avLst/>
                  <a:gdLst>
                    <a:gd name="connsiteX0" fmla="*/ 18170 w 38244"/>
                    <a:gd name="connsiteY0" fmla="*/ 38172 h 38244"/>
                    <a:gd name="connsiteX1" fmla="*/ 72 w 38244"/>
                    <a:gd name="connsiteY1" fmla="*/ 18170 h 38244"/>
                    <a:gd name="connsiteX2" fmla="*/ 20075 w 38244"/>
                    <a:gd name="connsiteY2" fmla="*/ 72 h 38244"/>
                    <a:gd name="connsiteX3" fmla="*/ 38172 w 38244"/>
                    <a:gd name="connsiteY3" fmla="*/ 20075 h 38244"/>
                    <a:gd name="connsiteX4" fmla="*/ 18170 w 38244"/>
                    <a:gd name="connsiteY4" fmla="*/ 38172 h 38244"/>
                    <a:gd name="connsiteX5" fmla="*/ 19122 w 38244"/>
                    <a:gd name="connsiteY5" fmla="*/ 6740 h 38244"/>
                    <a:gd name="connsiteX6" fmla="*/ 5787 w 38244"/>
                    <a:gd name="connsiteY6" fmla="*/ 19122 h 38244"/>
                    <a:gd name="connsiteX7" fmla="*/ 18170 w 38244"/>
                    <a:gd name="connsiteY7" fmla="*/ 32457 h 38244"/>
                    <a:gd name="connsiteX8" fmla="*/ 31505 w 38244"/>
                    <a:gd name="connsiteY8" fmla="*/ 20075 h 38244"/>
                    <a:gd name="connsiteX9" fmla="*/ 19122 w 38244"/>
                    <a:gd name="connsiteY9" fmla="*/ 6740 h 382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8244" h="38244">
                      <a:moveTo>
                        <a:pt x="18170" y="38172"/>
                      </a:moveTo>
                      <a:cubicBezTo>
                        <a:pt x="7692" y="38172"/>
                        <a:pt x="-880" y="28647"/>
                        <a:pt x="72" y="18170"/>
                      </a:cubicBezTo>
                      <a:cubicBezTo>
                        <a:pt x="72" y="7692"/>
                        <a:pt x="9597" y="-880"/>
                        <a:pt x="20075" y="72"/>
                      </a:cubicBezTo>
                      <a:cubicBezTo>
                        <a:pt x="30552" y="72"/>
                        <a:pt x="39125" y="9597"/>
                        <a:pt x="38172" y="20075"/>
                      </a:cubicBezTo>
                      <a:cubicBezTo>
                        <a:pt x="38172" y="30552"/>
                        <a:pt x="28647" y="39125"/>
                        <a:pt x="18170" y="38172"/>
                      </a:cubicBezTo>
                      <a:close/>
                      <a:moveTo>
                        <a:pt x="19122" y="6740"/>
                      </a:moveTo>
                      <a:cubicBezTo>
                        <a:pt x="12455" y="6740"/>
                        <a:pt x="5787" y="11502"/>
                        <a:pt x="5787" y="19122"/>
                      </a:cubicBezTo>
                      <a:cubicBezTo>
                        <a:pt x="5787" y="25790"/>
                        <a:pt x="10550" y="32457"/>
                        <a:pt x="18170" y="32457"/>
                      </a:cubicBezTo>
                      <a:cubicBezTo>
                        <a:pt x="24837" y="32457"/>
                        <a:pt x="31505" y="27695"/>
                        <a:pt x="31505" y="20075"/>
                      </a:cubicBezTo>
                      <a:cubicBezTo>
                        <a:pt x="32457" y="12455"/>
                        <a:pt x="26742" y="6740"/>
                        <a:pt x="19122" y="674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03" name="Freeform: Shape 402">
                  <a:extLst>
                    <a:ext uri="{FF2B5EF4-FFF2-40B4-BE49-F238E27FC236}">
                      <a16:creationId xmlns:a16="http://schemas.microsoft.com/office/drawing/2014/main" id="{F0E05178-FE9C-B1AF-2C58-32BF3A82F32A}"/>
                    </a:ext>
                  </a:extLst>
                </p:cNvPr>
                <p:cNvSpPr/>
                <p:nvPr/>
              </p:nvSpPr>
              <p:spPr>
                <a:xfrm>
                  <a:off x="4103314" y="3244159"/>
                  <a:ext cx="51545" cy="51545"/>
                </a:xfrm>
                <a:custGeom>
                  <a:avLst/>
                  <a:gdLst>
                    <a:gd name="connsiteX0" fmla="*/ 24820 w 51545"/>
                    <a:gd name="connsiteY0" fmla="*/ 51490 h 51545"/>
                    <a:gd name="connsiteX1" fmla="*/ 56 w 51545"/>
                    <a:gd name="connsiteY1" fmla="*/ 24820 h 51545"/>
                    <a:gd name="connsiteX2" fmla="*/ 26726 w 51545"/>
                    <a:gd name="connsiteY2" fmla="*/ 56 h 51545"/>
                    <a:gd name="connsiteX3" fmla="*/ 51490 w 51545"/>
                    <a:gd name="connsiteY3" fmla="*/ 26725 h 51545"/>
                    <a:gd name="connsiteX4" fmla="*/ 24820 w 51545"/>
                    <a:gd name="connsiteY4" fmla="*/ 51490 h 51545"/>
                    <a:gd name="connsiteX5" fmla="*/ 26726 w 51545"/>
                    <a:gd name="connsiteY5" fmla="*/ 8628 h 51545"/>
                    <a:gd name="connsiteX6" fmla="*/ 8628 w 51545"/>
                    <a:gd name="connsiteY6" fmla="*/ 24820 h 51545"/>
                    <a:gd name="connsiteX7" fmla="*/ 24820 w 51545"/>
                    <a:gd name="connsiteY7" fmla="*/ 42918 h 51545"/>
                    <a:gd name="connsiteX8" fmla="*/ 42918 w 51545"/>
                    <a:gd name="connsiteY8" fmla="*/ 26725 h 51545"/>
                    <a:gd name="connsiteX9" fmla="*/ 26726 w 51545"/>
                    <a:gd name="connsiteY9" fmla="*/ 8628 h 515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1545" h="51545">
                      <a:moveTo>
                        <a:pt x="24820" y="51490"/>
                      </a:moveTo>
                      <a:cubicBezTo>
                        <a:pt x="10533" y="50538"/>
                        <a:pt x="-897" y="39108"/>
                        <a:pt x="56" y="24820"/>
                      </a:cubicBezTo>
                      <a:cubicBezTo>
                        <a:pt x="1008" y="10533"/>
                        <a:pt x="12438" y="-897"/>
                        <a:pt x="26726" y="56"/>
                      </a:cubicBezTo>
                      <a:cubicBezTo>
                        <a:pt x="41013" y="1008"/>
                        <a:pt x="52443" y="12438"/>
                        <a:pt x="51490" y="26725"/>
                      </a:cubicBezTo>
                      <a:cubicBezTo>
                        <a:pt x="51490" y="41013"/>
                        <a:pt x="39108" y="52443"/>
                        <a:pt x="24820" y="51490"/>
                      </a:cubicBezTo>
                      <a:close/>
                      <a:moveTo>
                        <a:pt x="26726" y="8628"/>
                      </a:moveTo>
                      <a:cubicBezTo>
                        <a:pt x="17201" y="8628"/>
                        <a:pt x="8628" y="15295"/>
                        <a:pt x="8628" y="24820"/>
                      </a:cubicBezTo>
                      <a:cubicBezTo>
                        <a:pt x="8628" y="34345"/>
                        <a:pt x="15295" y="42918"/>
                        <a:pt x="24820" y="42918"/>
                      </a:cubicBezTo>
                      <a:cubicBezTo>
                        <a:pt x="34345" y="42918"/>
                        <a:pt x="42918" y="36250"/>
                        <a:pt x="42918" y="26725"/>
                      </a:cubicBezTo>
                      <a:cubicBezTo>
                        <a:pt x="43870" y="17200"/>
                        <a:pt x="36251" y="8628"/>
                        <a:pt x="26726" y="8628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04" name="Freeform: Shape 403">
                  <a:extLst>
                    <a:ext uri="{FF2B5EF4-FFF2-40B4-BE49-F238E27FC236}">
                      <a16:creationId xmlns:a16="http://schemas.microsoft.com/office/drawing/2014/main" id="{7065C9FA-3BCC-C2AE-BC8E-2C2F23B76ACA}"/>
                    </a:ext>
                  </a:extLst>
                </p:cNvPr>
                <p:cNvSpPr/>
                <p:nvPr/>
              </p:nvSpPr>
              <p:spPr>
                <a:xfrm>
                  <a:off x="4092892" y="3233737"/>
                  <a:ext cx="71437" cy="71479"/>
                </a:xfrm>
                <a:custGeom>
                  <a:avLst/>
                  <a:gdLst>
                    <a:gd name="connsiteX0" fmla="*/ 34290 w 71437"/>
                    <a:gd name="connsiteY0" fmla="*/ 71438 h 71479"/>
                    <a:gd name="connsiteX1" fmla="*/ 0 w 71437"/>
                    <a:gd name="connsiteY1" fmla="*/ 34290 h 71479"/>
                    <a:gd name="connsiteX2" fmla="*/ 37148 w 71437"/>
                    <a:gd name="connsiteY2" fmla="*/ 0 h 71479"/>
                    <a:gd name="connsiteX3" fmla="*/ 71438 w 71437"/>
                    <a:gd name="connsiteY3" fmla="*/ 37147 h 71479"/>
                    <a:gd name="connsiteX4" fmla="*/ 34290 w 71437"/>
                    <a:gd name="connsiteY4" fmla="*/ 71438 h 71479"/>
                    <a:gd name="connsiteX5" fmla="*/ 37148 w 71437"/>
                    <a:gd name="connsiteY5" fmla="*/ 12383 h 71479"/>
                    <a:gd name="connsiteX6" fmla="*/ 12383 w 71437"/>
                    <a:gd name="connsiteY6" fmla="*/ 35242 h 71479"/>
                    <a:gd name="connsiteX7" fmla="*/ 35242 w 71437"/>
                    <a:gd name="connsiteY7" fmla="*/ 60008 h 71479"/>
                    <a:gd name="connsiteX8" fmla="*/ 60008 w 71437"/>
                    <a:gd name="connsiteY8" fmla="*/ 37147 h 71479"/>
                    <a:gd name="connsiteX9" fmla="*/ 37148 w 71437"/>
                    <a:gd name="connsiteY9" fmla="*/ 12383 h 714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1437" h="71479">
                      <a:moveTo>
                        <a:pt x="34290" y="71438"/>
                      </a:moveTo>
                      <a:cubicBezTo>
                        <a:pt x="14288" y="70485"/>
                        <a:pt x="0" y="54292"/>
                        <a:pt x="0" y="34290"/>
                      </a:cubicBezTo>
                      <a:cubicBezTo>
                        <a:pt x="953" y="14288"/>
                        <a:pt x="17145" y="0"/>
                        <a:pt x="37148" y="0"/>
                      </a:cubicBezTo>
                      <a:cubicBezTo>
                        <a:pt x="57150" y="953"/>
                        <a:pt x="71438" y="17145"/>
                        <a:pt x="71438" y="37147"/>
                      </a:cubicBezTo>
                      <a:cubicBezTo>
                        <a:pt x="71438" y="57150"/>
                        <a:pt x="54292" y="72390"/>
                        <a:pt x="34290" y="71438"/>
                      </a:cubicBezTo>
                      <a:close/>
                      <a:moveTo>
                        <a:pt x="37148" y="12383"/>
                      </a:moveTo>
                      <a:cubicBezTo>
                        <a:pt x="23813" y="11430"/>
                        <a:pt x="13335" y="21908"/>
                        <a:pt x="12383" y="35242"/>
                      </a:cubicBezTo>
                      <a:cubicBezTo>
                        <a:pt x="11430" y="48578"/>
                        <a:pt x="21908" y="59055"/>
                        <a:pt x="35242" y="60008"/>
                      </a:cubicBezTo>
                      <a:cubicBezTo>
                        <a:pt x="48578" y="60960"/>
                        <a:pt x="59055" y="50483"/>
                        <a:pt x="60008" y="37147"/>
                      </a:cubicBezTo>
                      <a:cubicBezTo>
                        <a:pt x="60008" y="23813"/>
                        <a:pt x="50483" y="13335"/>
                        <a:pt x="37148" y="12383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5" name="Graphic 3">
                <a:extLst>
                  <a:ext uri="{FF2B5EF4-FFF2-40B4-BE49-F238E27FC236}">
                    <a16:creationId xmlns:a16="http://schemas.microsoft.com/office/drawing/2014/main" id="{5C4D2FB0-9F9F-4A14-2244-E7863D083BD3}"/>
                  </a:ext>
                </a:extLst>
              </p:cNvPr>
              <p:cNvGrpSpPr/>
              <p:nvPr/>
            </p:nvGrpSpPr>
            <p:grpSpPr>
              <a:xfrm>
                <a:off x="3971925" y="3126104"/>
                <a:ext cx="71437" cy="71479"/>
                <a:chOff x="3971925" y="3126104"/>
                <a:chExt cx="71437" cy="71479"/>
              </a:xfrm>
              <a:grpFill/>
            </p:grpSpPr>
            <p:sp>
              <p:nvSpPr>
                <p:cNvPr id="399" name="Freeform: Shape 398">
                  <a:extLst>
                    <a:ext uri="{FF2B5EF4-FFF2-40B4-BE49-F238E27FC236}">
                      <a16:creationId xmlns:a16="http://schemas.microsoft.com/office/drawing/2014/main" id="{D5EA6415-5772-8A22-EA73-668F7C930FEE}"/>
                    </a:ext>
                  </a:extLst>
                </p:cNvPr>
                <p:cNvSpPr/>
                <p:nvPr/>
              </p:nvSpPr>
              <p:spPr>
                <a:xfrm>
                  <a:off x="3988045" y="3143177"/>
                  <a:ext cx="38244" cy="38244"/>
                </a:xfrm>
                <a:custGeom>
                  <a:avLst/>
                  <a:gdLst>
                    <a:gd name="connsiteX0" fmla="*/ 18170 w 38244"/>
                    <a:gd name="connsiteY0" fmla="*/ 38172 h 38244"/>
                    <a:gd name="connsiteX1" fmla="*/ 72 w 38244"/>
                    <a:gd name="connsiteY1" fmla="*/ 18170 h 38244"/>
                    <a:gd name="connsiteX2" fmla="*/ 20075 w 38244"/>
                    <a:gd name="connsiteY2" fmla="*/ 72 h 38244"/>
                    <a:gd name="connsiteX3" fmla="*/ 38172 w 38244"/>
                    <a:gd name="connsiteY3" fmla="*/ 20075 h 38244"/>
                    <a:gd name="connsiteX4" fmla="*/ 18170 w 38244"/>
                    <a:gd name="connsiteY4" fmla="*/ 38172 h 38244"/>
                    <a:gd name="connsiteX5" fmla="*/ 20075 w 38244"/>
                    <a:gd name="connsiteY5" fmla="*/ 6740 h 38244"/>
                    <a:gd name="connsiteX6" fmla="*/ 6740 w 38244"/>
                    <a:gd name="connsiteY6" fmla="*/ 19122 h 38244"/>
                    <a:gd name="connsiteX7" fmla="*/ 19122 w 38244"/>
                    <a:gd name="connsiteY7" fmla="*/ 32457 h 38244"/>
                    <a:gd name="connsiteX8" fmla="*/ 32457 w 38244"/>
                    <a:gd name="connsiteY8" fmla="*/ 20075 h 38244"/>
                    <a:gd name="connsiteX9" fmla="*/ 20075 w 38244"/>
                    <a:gd name="connsiteY9" fmla="*/ 6740 h 382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8244" h="38244">
                      <a:moveTo>
                        <a:pt x="18170" y="38172"/>
                      </a:moveTo>
                      <a:cubicBezTo>
                        <a:pt x="7692" y="38172"/>
                        <a:pt x="-880" y="28647"/>
                        <a:pt x="72" y="18170"/>
                      </a:cubicBezTo>
                      <a:cubicBezTo>
                        <a:pt x="72" y="7692"/>
                        <a:pt x="9597" y="-880"/>
                        <a:pt x="20075" y="72"/>
                      </a:cubicBezTo>
                      <a:cubicBezTo>
                        <a:pt x="30552" y="72"/>
                        <a:pt x="39125" y="9597"/>
                        <a:pt x="38172" y="20075"/>
                      </a:cubicBezTo>
                      <a:cubicBezTo>
                        <a:pt x="38172" y="30552"/>
                        <a:pt x="29600" y="39125"/>
                        <a:pt x="18170" y="38172"/>
                      </a:cubicBezTo>
                      <a:close/>
                      <a:moveTo>
                        <a:pt x="20075" y="6740"/>
                      </a:moveTo>
                      <a:cubicBezTo>
                        <a:pt x="13407" y="6740"/>
                        <a:pt x="6740" y="11502"/>
                        <a:pt x="6740" y="19122"/>
                      </a:cubicBezTo>
                      <a:cubicBezTo>
                        <a:pt x="6740" y="25790"/>
                        <a:pt x="11502" y="32457"/>
                        <a:pt x="19122" y="32457"/>
                      </a:cubicBezTo>
                      <a:cubicBezTo>
                        <a:pt x="25790" y="32457"/>
                        <a:pt x="32457" y="27695"/>
                        <a:pt x="32457" y="20075"/>
                      </a:cubicBezTo>
                      <a:cubicBezTo>
                        <a:pt x="32457" y="12455"/>
                        <a:pt x="26742" y="6740"/>
                        <a:pt x="20075" y="674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00" name="Freeform: Shape 399">
                  <a:extLst>
                    <a:ext uri="{FF2B5EF4-FFF2-40B4-BE49-F238E27FC236}">
                      <a16:creationId xmlns:a16="http://schemas.microsoft.com/office/drawing/2014/main" id="{7AF46C4D-B8F2-0CA2-EA72-0714A7BA7A76}"/>
                    </a:ext>
                  </a:extLst>
                </p:cNvPr>
                <p:cNvSpPr/>
                <p:nvPr/>
              </p:nvSpPr>
              <p:spPr>
                <a:xfrm>
                  <a:off x="3981394" y="3136527"/>
                  <a:ext cx="51545" cy="51545"/>
                </a:xfrm>
                <a:custGeom>
                  <a:avLst/>
                  <a:gdLst>
                    <a:gd name="connsiteX0" fmla="*/ 24821 w 51545"/>
                    <a:gd name="connsiteY0" fmla="*/ 51490 h 51545"/>
                    <a:gd name="connsiteX1" fmla="*/ 56 w 51545"/>
                    <a:gd name="connsiteY1" fmla="*/ 24820 h 51545"/>
                    <a:gd name="connsiteX2" fmla="*/ 26726 w 51545"/>
                    <a:gd name="connsiteY2" fmla="*/ 56 h 51545"/>
                    <a:gd name="connsiteX3" fmla="*/ 51490 w 51545"/>
                    <a:gd name="connsiteY3" fmla="*/ 26726 h 51545"/>
                    <a:gd name="connsiteX4" fmla="*/ 24821 w 51545"/>
                    <a:gd name="connsiteY4" fmla="*/ 51490 h 51545"/>
                    <a:gd name="connsiteX5" fmla="*/ 26726 w 51545"/>
                    <a:gd name="connsiteY5" fmla="*/ 8628 h 51545"/>
                    <a:gd name="connsiteX6" fmla="*/ 8628 w 51545"/>
                    <a:gd name="connsiteY6" fmla="*/ 24820 h 51545"/>
                    <a:gd name="connsiteX7" fmla="*/ 24821 w 51545"/>
                    <a:gd name="connsiteY7" fmla="*/ 42918 h 51545"/>
                    <a:gd name="connsiteX8" fmla="*/ 42918 w 51545"/>
                    <a:gd name="connsiteY8" fmla="*/ 26726 h 51545"/>
                    <a:gd name="connsiteX9" fmla="*/ 26726 w 51545"/>
                    <a:gd name="connsiteY9" fmla="*/ 8628 h 515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1545" h="51545">
                      <a:moveTo>
                        <a:pt x="24821" y="51490"/>
                      </a:moveTo>
                      <a:cubicBezTo>
                        <a:pt x="10533" y="50538"/>
                        <a:pt x="-897" y="39108"/>
                        <a:pt x="56" y="24820"/>
                      </a:cubicBezTo>
                      <a:cubicBezTo>
                        <a:pt x="1008" y="10533"/>
                        <a:pt x="12438" y="-897"/>
                        <a:pt x="26726" y="56"/>
                      </a:cubicBezTo>
                      <a:cubicBezTo>
                        <a:pt x="41013" y="1008"/>
                        <a:pt x="52443" y="12438"/>
                        <a:pt x="51490" y="26726"/>
                      </a:cubicBezTo>
                      <a:cubicBezTo>
                        <a:pt x="51490" y="41013"/>
                        <a:pt x="39108" y="52443"/>
                        <a:pt x="24821" y="51490"/>
                      </a:cubicBezTo>
                      <a:close/>
                      <a:moveTo>
                        <a:pt x="26726" y="8628"/>
                      </a:moveTo>
                      <a:cubicBezTo>
                        <a:pt x="17201" y="8628"/>
                        <a:pt x="8628" y="15295"/>
                        <a:pt x="8628" y="24820"/>
                      </a:cubicBezTo>
                      <a:cubicBezTo>
                        <a:pt x="8628" y="34345"/>
                        <a:pt x="15296" y="42918"/>
                        <a:pt x="24821" y="42918"/>
                      </a:cubicBezTo>
                      <a:cubicBezTo>
                        <a:pt x="34346" y="42918"/>
                        <a:pt x="42918" y="36251"/>
                        <a:pt x="42918" y="26726"/>
                      </a:cubicBezTo>
                      <a:cubicBezTo>
                        <a:pt x="43871" y="17201"/>
                        <a:pt x="36251" y="8628"/>
                        <a:pt x="26726" y="8628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01" name="Freeform: Shape 400">
                  <a:extLst>
                    <a:ext uri="{FF2B5EF4-FFF2-40B4-BE49-F238E27FC236}">
                      <a16:creationId xmlns:a16="http://schemas.microsoft.com/office/drawing/2014/main" id="{81E0264A-7BEF-3207-7EAB-8200B947D86C}"/>
                    </a:ext>
                  </a:extLst>
                </p:cNvPr>
                <p:cNvSpPr/>
                <p:nvPr/>
              </p:nvSpPr>
              <p:spPr>
                <a:xfrm>
                  <a:off x="3971925" y="3126104"/>
                  <a:ext cx="71437" cy="71479"/>
                </a:xfrm>
                <a:custGeom>
                  <a:avLst/>
                  <a:gdLst>
                    <a:gd name="connsiteX0" fmla="*/ 34290 w 71437"/>
                    <a:gd name="connsiteY0" fmla="*/ 71438 h 71479"/>
                    <a:gd name="connsiteX1" fmla="*/ 0 w 71437"/>
                    <a:gd name="connsiteY1" fmla="*/ 34290 h 71479"/>
                    <a:gd name="connsiteX2" fmla="*/ 37147 w 71437"/>
                    <a:gd name="connsiteY2" fmla="*/ 0 h 71479"/>
                    <a:gd name="connsiteX3" fmla="*/ 71438 w 71437"/>
                    <a:gd name="connsiteY3" fmla="*/ 37148 h 71479"/>
                    <a:gd name="connsiteX4" fmla="*/ 34290 w 71437"/>
                    <a:gd name="connsiteY4" fmla="*/ 71438 h 71479"/>
                    <a:gd name="connsiteX5" fmla="*/ 36195 w 71437"/>
                    <a:gd name="connsiteY5" fmla="*/ 12383 h 71479"/>
                    <a:gd name="connsiteX6" fmla="*/ 11430 w 71437"/>
                    <a:gd name="connsiteY6" fmla="*/ 35242 h 71479"/>
                    <a:gd name="connsiteX7" fmla="*/ 34290 w 71437"/>
                    <a:gd name="connsiteY7" fmla="*/ 60008 h 71479"/>
                    <a:gd name="connsiteX8" fmla="*/ 59055 w 71437"/>
                    <a:gd name="connsiteY8" fmla="*/ 37148 h 71479"/>
                    <a:gd name="connsiteX9" fmla="*/ 36195 w 71437"/>
                    <a:gd name="connsiteY9" fmla="*/ 12383 h 714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1437" h="71479">
                      <a:moveTo>
                        <a:pt x="34290" y="71438"/>
                      </a:moveTo>
                      <a:cubicBezTo>
                        <a:pt x="14288" y="70485"/>
                        <a:pt x="0" y="54292"/>
                        <a:pt x="0" y="34290"/>
                      </a:cubicBezTo>
                      <a:cubicBezTo>
                        <a:pt x="953" y="14288"/>
                        <a:pt x="17145" y="0"/>
                        <a:pt x="37147" y="0"/>
                      </a:cubicBezTo>
                      <a:cubicBezTo>
                        <a:pt x="57150" y="953"/>
                        <a:pt x="71438" y="17145"/>
                        <a:pt x="71438" y="37148"/>
                      </a:cubicBezTo>
                      <a:cubicBezTo>
                        <a:pt x="70485" y="57150"/>
                        <a:pt x="53340" y="72390"/>
                        <a:pt x="34290" y="71438"/>
                      </a:cubicBezTo>
                      <a:close/>
                      <a:moveTo>
                        <a:pt x="36195" y="12383"/>
                      </a:moveTo>
                      <a:cubicBezTo>
                        <a:pt x="22860" y="11430"/>
                        <a:pt x="12383" y="21908"/>
                        <a:pt x="11430" y="35242"/>
                      </a:cubicBezTo>
                      <a:cubicBezTo>
                        <a:pt x="10478" y="48578"/>
                        <a:pt x="20955" y="59055"/>
                        <a:pt x="34290" y="60008"/>
                      </a:cubicBezTo>
                      <a:cubicBezTo>
                        <a:pt x="47625" y="60960"/>
                        <a:pt x="58103" y="50483"/>
                        <a:pt x="59055" y="37148"/>
                      </a:cubicBezTo>
                      <a:cubicBezTo>
                        <a:pt x="60008" y="23813"/>
                        <a:pt x="49530" y="13335"/>
                        <a:pt x="36195" y="12383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aphic 3">
                <a:extLst>
                  <a:ext uri="{FF2B5EF4-FFF2-40B4-BE49-F238E27FC236}">
                    <a16:creationId xmlns:a16="http://schemas.microsoft.com/office/drawing/2014/main" id="{B32D9E41-E1C1-DACC-8611-F81E2487FF5C}"/>
                  </a:ext>
                </a:extLst>
              </p:cNvPr>
              <p:cNvGrpSpPr/>
              <p:nvPr/>
            </p:nvGrpSpPr>
            <p:grpSpPr>
              <a:xfrm>
                <a:off x="3910965" y="2953702"/>
                <a:ext cx="71437" cy="71437"/>
                <a:chOff x="3910965" y="2953702"/>
                <a:chExt cx="71437" cy="71437"/>
              </a:xfrm>
              <a:grpFill/>
            </p:grpSpPr>
            <p:sp>
              <p:nvSpPr>
                <p:cNvPr id="396" name="Freeform: Shape 395">
                  <a:extLst>
                    <a:ext uri="{FF2B5EF4-FFF2-40B4-BE49-F238E27FC236}">
                      <a16:creationId xmlns:a16="http://schemas.microsoft.com/office/drawing/2014/main" id="{9A3A9DD6-4627-6B1D-B178-4920564A86C6}"/>
                    </a:ext>
                  </a:extLst>
                </p:cNvPr>
                <p:cNvSpPr/>
                <p:nvPr/>
              </p:nvSpPr>
              <p:spPr>
                <a:xfrm>
                  <a:off x="3928037" y="2970775"/>
                  <a:ext cx="38244" cy="38172"/>
                </a:xfrm>
                <a:custGeom>
                  <a:avLst/>
                  <a:gdLst>
                    <a:gd name="connsiteX0" fmla="*/ 18170 w 38244"/>
                    <a:gd name="connsiteY0" fmla="*/ 38172 h 38172"/>
                    <a:gd name="connsiteX1" fmla="*/ 72 w 38244"/>
                    <a:gd name="connsiteY1" fmla="*/ 18170 h 38172"/>
                    <a:gd name="connsiteX2" fmla="*/ 20075 w 38244"/>
                    <a:gd name="connsiteY2" fmla="*/ 72 h 38172"/>
                    <a:gd name="connsiteX3" fmla="*/ 38172 w 38244"/>
                    <a:gd name="connsiteY3" fmla="*/ 20075 h 38172"/>
                    <a:gd name="connsiteX4" fmla="*/ 18170 w 38244"/>
                    <a:gd name="connsiteY4" fmla="*/ 38172 h 38172"/>
                    <a:gd name="connsiteX5" fmla="*/ 19122 w 38244"/>
                    <a:gd name="connsiteY5" fmla="*/ 5787 h 38172"/>
                    <a:gd name="connsiteX6" fmla="*/ 5787 w 38244"/>
                    <a:gd name="connsiteY6" fmla="*/ 18170 h 38172"/>
                    <a:gd name="connsiteX7" fmla="*/ 18170 w 38244"/>
                    <a:gd name="connsiteY7" fmla="*/ 31505 h 38172"/>
                    <a:gd name="connsiteX8" fmla="*/ 31505 w 38244"/>
                    <a:gd name="connsiteY8" fmla="*/ 19122 h 38172"/>
                    <a:gd name="connsiteX9" fmla="*/ 19122 w 38244"/>
                    <a:gd name="connsiteY9" fmla="*/ 5787 h 381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8244" h="38172">
                      <a:moveTo>
                        <a:pt x="18170" y="38172"/>
                      </a:moveTo>
                      <a:cubicBezTo>
                        <a:pt x="7692" y="38172"/>
                        <a:pt x="-880" y="28647"/>
                        <a:pt x="72" y="18170"/>
                      </a:cubicBezTo>
                      <a:cubicBezTo>
                        <a:pt x="72" y="7692"/>
                        <a:pt x="9597" y="-880"/>
                        <a:pt x="20075" y="72"/>
                      </a:cubicBezTo>
                      <a:cubicBezTo>
                        <a:pt x="30553" y="72"/>
                        <a:pt x="39125" y="9597"/>
                        <a:pt x="38172" y="20075"/>
                      </a:cubicBezTo>
                      <a:cubicBezTo>
                        <a:pt x="37220" y="29600"/>
                        <a:pt x="28647" y="38172"/>
                        <a:pt x="18170" y="38172"/>
                      </a:cubicBezTo>
                      <a:close/>
                      <a:moveTo>
                        <a:pt x="19122" y="5787"/>
                      </a:moveTo>
                      <a:cubicBezTo>
                        <a:pt x="12455" y="5787"/>
                        <a:pt x="5787" y="10550"/>
                        <a:pt x="5787" y="18170"/>
                      </a:cubicBezTo>
                      <a:cubicBezTo>
                        <a:pt x="5787" y="24837"/>
                        <a:pt x="10550" y="31505"/>
                        <a:pt x="18170" y="31505"/>
                      </a:cubicBezTo>
                      <a:cubicBezTo>
                        <a:pt x="24837" y="31505"/>
                        <a:pt x="31505" y="26742"/>
                        <a:pt x="31505" y="19122"/>
                      </a:cubicBezTo>
                      <a:cubicBezTo>
                        <a:pt x="31505" y="12455"/>
                        <a:pt x="25790" y="5787"/>
                        <a:pt x="19122" y="5787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97" name="Freeform: Shape 396">
                  <a:extLst>
                    <a:ext uri="{FF2B5EF4-FFF2-40B4-BE49-F238E27FC236}">
                      <a16:creationId xmlns:a16="http://schemas.microsoft.com/office/drawing/2014/main" id="{D3D757ED-F71D-9301-179A-8A2299D58FE4}"/>
                    </a:ext>
                  </a:extLst>
                </p:cNvPr>
                <p:cNvSpPr/>
                <p:nvPr/>
              </p:nvSpPr>
              <p:spPr>
                <a:xfrm>
                  <a:off x="3920434" y="2964124"/>
                  <a:ext cx="51545" cy="51490"/>
                </a:xfrm>
                <a:custGeom>
                  <a:avLst/>
                  <a:gdLst>
                    <a:gd name="connsiteX0" fmla="*/ 24820 w 51545"/>
                    <a:gd name="connsiteY0" fmla="*/ 51491 h 51490"/>
                    <a:gd name="connsiteX1" fmla="*/ 56 w 51545"/>
                    <a:gd name="connsiteY1" fmla="*/ 24821 h 51490"/>
                    <a:gd name="connsiteX2" fmla="*/ 26725 w 51545"/>
                    <a:gd name="connsiteY2" fmla="*/ 55 h 51490"/>
                    <a:gd name="connsiteX3" fmla="*/ 51490 w 51545"/>
                    <a:gd name="connsiteY3" fmla="*/ 26726 h 51490"/>
                    <a:gd name="connsiteX4" fmla="*/ 24820 w 51545"/>
                    <a:gd name="connsiteY4" fmla="*/ 51491 h 51490"/>
                    <a:gd name="connsiteX5" fmla="*/ 26725 w 51545"/>
                    <a:gd name="connsiteY5" fmla="*/ 7676 h 51490"/>
                    <a:gd name="connsiteX6" fmla="*/ 8628 w 51545"/>
                    <a:gd name="connsiteY6" fmla="*/ 23868 h 51490"/>
                    <a:gd name="connsiteX7" fmla="*/ 24820 w 51545"/>
                    <a:gd name="connsiteY7" fmla="*/ 41966 h 51490"/>
                    <a:gd name="connsiteX8" fmla="*/ 42918 w 51545"/>
                    <a:gd name="connsiteY8" fmla="*/ 25773 h 51490"/>
                    <a:gd name="connsiteX9" fmla="*/ 26725 w 51545"/>
                    <a:gd name="connsiteY9" fmla="*/ 7676 h 514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1545" h="51490">
                      <a:moveTo>
                        <a:pt x="24820" y="51491"/>
                      </a:moveTo>
                      <a:cubicBezTo>
                        <a:pt x="10533" y="50538"/>
                        <a:pt x="-897" y="39108"/>
                        <a:pt x="56" y="24821"/>
                      </a:cubicBezTo>
                      <a:cubicBezTo>
                        <a:pt x="1008" y="10533"/>
                        <a:pt x="12438" y="-897"/>
                        <a:pt x="26725" y="55"/>
                      </a:cubicBezTo>
                      <a:cubicBezTo>
                        <a:pt x="41013" y="1008"/>
                        <a:pt x="52443" y="12438"/>
                        <a:pt x="51490" y="26726"/>
                      </a:cubicBezTo>
                      <a:cubicBezTo>
                        <a:pt x="51490" y="41013"/>
                        <a:pt x="39108" y="51491"/>
                        <a:pt x="24820" y="51491"/>
                      </a:cubicBezTo>
                      <a:close/>
                      <a:moveTo>
                        <a:pt x="26725" y="7676"/>
                      </a:moveTo>
                      <a:cubicBezTo>
                        <a:pt x="17200" y="7676"/>
                        <a:pt x="8628" y="14343"/>
                        <a:pt x="8628" y="23868"/>
                      </a:cubicBezTo>
                      <a:cubicBezTo>
                        <a:pt x="8628" y="33393"/>
                        <a:pt x="15295" y="41966"/>
                        <a:pt x="24820" y="41966"/>
                      </a:cubicBezTo>
                      <a:cubicBezTo>
                        <a:pt x="34345" y="41966"/>
                        <a:pt x="42918" y="35298"/>
                        <a:pt x="42918" y="25773"/>
                      </a:cubicBezTo>
                      <a:cubicBezTo>
                        <a:pt x="43870" y="16248"/>
                        <a:pt x="36250" y="8628"/>
                        <a:pt x="26725" y="7676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98" name="Freeform: Shape 397">
                  <a:extLst>
                    <a:ext uri="{FF2B5EF4-FFF2-40B4-BE49-F238E27FC236}">
                      <a16:creationId xmlns:a16="http://schemas.microsoft.com/office/drawing/2014/main" id="{E4119BB6-D373-DDE3-01F0-EFBB5DE0FF33}"/>
                    </a:ext>
                  </a:extLst>
                </p:cNvPr>
                <p:cNvSpPr/>
                <p:nvPr/>
              </p:nvSpPr>
              <p:spPr>
                <a:xfrm>
                  <a:off x="3910965" y="2953702"/>
                  <a:ext cx="71437" cy="71437"/>
                </a:xfrm>
                <a:custGeom>
                  <a:avLst/>
                  <a:gdLst>
                    <a:gd name="connsiteX0" fmla="*/ 34290 w 71437"/>
                    <a:gd name="connsiteY0" fmla="*/ 71438 h 71437"/>
                    <a:gd name="connsiteX1" fmla="*/ 0 w 71437"/>
                    <a:gd name="connsiteY1" fmla="*/ 34290 h 71437"/>
                    <a:gd name="connsiteX2" fmla="*/ 37147 w 71437"/>
                    <a:gd name="connsiteY2" fmla="*/ 0 h 71437"/>
                    <a:gd name="connsiteX3" fmla="*/ 71438 w 71437"/>
                    <a:gd name="connsiteY3" fmla="*/ 37147 h 71437"/>
                    <a:gd name="connsiteX4" fmla="*/ 34290 w 71437"/>
                    <a:gd name="connsiteY4" fmla="*/ 71438 h 71437"/>
                    <a:gd name="connsiteX5" fmla="*/ 36195 w 71437"/>
                    <a:gd name="connsiteY5" fmla="*/ 12382 h 71437"/>
                    <a:gd name="connsiteX6" fmla="*/ 11430 w 71437"/>
                    <a:gd name="connsiteY6" fmla="*/ 35242 h 71437"/>
                    <a:gd name="connsiteX7" fmla="*/ 34290 w 71437"/>
                    <a:gd name="connsiteY7" fmla="*/ 60007 h 71437"/>
                    <a:gd name="connsiteX8" fmla="*/ 59055 w 71437"/>
                    <a:gd name="connsiteY8" fmla="*/ 37147 h 71437"/>
                    <a:gd name="connsiteX9" fmla="*/ 36195 w 71437"/>
                    <a:gd name="connsiteY9" fmla="*/ 12382 h 714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1437" h="71437">
                      <a:moveTo>
                        <a:pt x="34290" y="71438"/>
                      </a:moveTo>
                      <a:cubicBezTo>
                        <a:pt x="14288" y="70485"/>
                        <a:pt x="0" y="54292"/>
                        <a:pt x="0" y="34290"/>
                      </a:cubicBezTo>
                      <a:cubicBezTo>
                        <a:pt x="952" y="14288"/>
                        <a:pt x="17145" y="0"/>
                        <a:pt x="37147" y="0"/>
                      </a:cubicBezTo>
                      <a:cubicBezTo>
                        <a:pt x="57150" y="952"/>
                        <a:pt x="71438" y="17145"/>
                        <a:pt x="71438" y="37147"/>
                      </a:cubicBezTo>
                      <a:cubicBezTo>
                        <a:pt x="70485" y="56197"/>
                        <a:pt x="53340" y="71438"/>
                        <a:pt x="34290" y="71438"/>
                      </a:cubicBezTo>
                      <a:close/>
                      <a:moveTo>
                        <a:pt x="36195" y="12382"/>
                      </a:moveTo>
                      <a:cubicBezTo>
                        <a:pt x="22860" y="11430"/>
                        <a:pt x="12382" y="21907"/>
                        <a:pt x="11430" y="35242"/>
                      </a:cubicBezTo>
                      <a:cubicBezTo>
                        <a:pt x="10477" y="48577"/>
                        <a:pt x="20955" y="59055"/>
                        <a:pt x="34290" y="60007"/>
                      </a:cubicBezTo>
                      <a:cubicBezTo>
                        <a:pt x="47625" y="60960"/>
                        <a:pt x="58102" y="50482"/>
                        <a:pt x="59055" y="37147"/>
                      </a:cubicBezTo>
                      <a:cubicBezTo>
                        <a:pt x="60007" y="23813"/>
                        <a:pt x="49530" y="12382"/>
                        <a:pt x="36195" y="12382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7" name="Graphic 3">
                <a:extLst>
                  <a:ext uri="{FF2B5EF4-FFF2-40B4-BE49-F238E27FC236}">
                    <a16:creationId xmlns:a16="http://schemas.microsoft.com/office/drawing/2014/main" id="{00EB0FDF-6522-8D0D-487A-44248C8CA29B}"/>
                  </a:ext>
                </a:extLst>
              </p:cNvPr>
              <p:cNvGrpSpPr/>
              <p:nvPr/>
            </p:nvGrpSpPr>
            <p:grpSpPr>
              <a:xfrm>
                <a:off x="4050982" y="2780347"/>
                <a:ext cx="71437" cy="71479"/>
                <a:chOff x="4050982" y="2780347"/>
                <a:chExt cx="71437" cy="71479"/>
              </a:xfrm>
              <a:grpFill/>
            </p:grpSpPr>
            <p:sp>
              <p:nvSpPr>
                <p:cNvPr id="393" name="Freeform: Shape 392">
                  <a:extLst>
                    <a:ext uri="{FF2B5EF4-FFF2-40B4-BE49-F238E27FC236}">
                      <a16:creationId xmlns:a16="http://schemas.microsoft.com/office/drawing/2014/main" id="{5037E1CA-B1DB-F8F9-52B3-23B62256DF06}"/>
                    </a:ext>
                  </a:extLst>
                </p:cNvPr>
                <p:cNvSpPr/>
                <p:nvPr/>
              </p:nvSpPr>
              <p:spPr>
                <a:xfrm>
                  <a:off x="4068055" y="2797420"/>
                  <a:ext cx="38244" cy="38172"/>
                </a:xfrm>
                <a:custGeom>
                  <a:avLst/>
                  <a:gdLst>
                    <a:gd name="connsiteX0" fmla="*/ 18170 w 38244"/>
                    <a:gd name="connsiteY0" fmla="*/ 38172 h 38172"/>
                    <a:gd name="connsiteX1" fmla="*/ 72 w 38244"/>
                    <a:gd name="connsiteY1" fmla="*/ 18170 h 38172"/>
                    <a:gd name="connsiteX2" fmla="*/ 20075 w 38244"/>
                    <a:gd name="connsiteY2" fmla="*/ 72 h 38172"/>
                    <a:gd name="connsiteX3" fmla="*/ 38172 w 38244"/>
                    <a:gd name="connsiteY3" fmla="*/ 20075 h 38172"/>
                    <a:gd name="connsiteX4" fmla="*/ 18170 w 38244"/>
                    <a:gd name="connsiteY4" fmla="*/ 38172 h 38172"/>
                    <a:gd name="connsiteX5" fmla="*/ 19122 w 38244"/>
                    <a:gd name="connsiteY5" fmla="*/ 5787 h 38172"/>
                    <a:gd name="connsiteX6" fmla="*/ 5787 w 38244"/>
                    <a:gd name="connsiteY6" fmla="*/ 18170 h 38172"/>
                    <a:gd name="connsiteX7" fmla="*/ 18170 w 38244"/>
                    <a:gd name="connsiteY7" fmla="*/ 31505 h 38172"/>
                    <a:gd name="connsiteX8" fmla="*/ 31505 w 38244"/>
                    <a:gd name="connsiteY8" fmla="*/ 19122 h 38172"/>
                    <a:gd name="connsiteX9" fmla="*/ 19122 w 38244"/>
                    <a:gd name="connsiteY9" fmla="*/ 5787 h 381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8244" h="38172">
                      <a:moveTo>
                        <a:pt x="18170" y="38172"/>
                      </a:moveTo>
                      <a:cubicBezTo>
                        <a:pt x="7692" y="38172"/>
                        <a:pt x="-880" y="28647"/>
                        <a:pt x="72" y="18170"/>
                      </a:cubicBezTo>
                      <a:cubicBezTo>
                        <a:pt x="72" y="7692"/>
                        <a:pt x="9597" y="-880"/>
                        <a:pt x="20075" y="72"/>
                      </a:cubicBezTo>
                      <a:cubicBezTo>
                        <a:pt x="30552" y="72"/>
                        <a:pt x="39125" y="9597"/>
                        <a:pt x="38172" y="20075"/>
                      </a:cubicBezTo>
                      <a:cubicBezTo>
                        <a:pt x="37220" y="30552"/>
                        <a:pt x="28647" y="38172"/>
                        <a:pt x="18170" y="38172"/>
                      </a:cubicBezTo>
                      <a:close/>
                      <a:moveTo>
                        <a:pt x="19122" y="5787"/>
                      </a:moveTo>
                      <a:cubicBezTo>
                        <a:pt x="12455" y="5787"/>
                        <a:pt x="5787" y="10550"/>
                        <a:pt x="5787" y="18170"/>
                      </a:cubicBezTo>
                      <a:cubicBezTo>
                        <a:pt x="5787" y="24837"/>
                        <a:pt x="10550" y="31505"/>
                        <a:pt x="18170" y="31505"/>
                      </a:cubicBezTo>
                      <a:cubicBezTo>
                        <a:pt x="24837" y="31505"/>
                        <a:pt x="31505" y="26742"/>
                        <a:pt x="31505" y="19122"/>
                      </a:cubicBezTo>
                      <a:cubicBezTo>
                        <a:pt x="31505" y="11502"/>
                        <a:pt x="26742" y="6740"/>
                        <a:pt x="19122" y="5787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94" name="Freeform: Shape 393">
                  <a:extLst>
                    <a:ext uri="{FF2B5EF4-FFF2-40B4-BE49-F238E27FC236}">
                      <a16:creationId xmlns:a16="http://schemas.microsoft.com/office/drawing/2014/main" id="{480F1E04-3702-0000-5936-185C9A820634}"/>
                    </a:ext>
                  </a:extLst>
                </p:cNvPr>
                <p:cNvSpPr/>
                <p:nvPr/>
              </p:nvSpPr>
              <p:spPr>
                <a:xfrm>
                  <a:off x="4061404" y="2790769"/>
                  <a:ext cx="51546" cy="51545"/>
                </a:xfrm>
                <a:custGeom>
                  <a:avLst/>
                  <a:gdLst>
                    <a:gd name="connsiteX0" fmla="*/ 24821 w 51546"/>
                    <a:gd name="connsiteY0" fmla="*/ 51490 h 51545"/>
                    <a:gd name="connsiteX1" fmla="*/ 55 w 51546"/>
                    <a:gd name="connsiteY1" fmla="*/ 24821 h 51545"/>
                    <a:gd name="connsiteX2" fmla="*/ 26726 w 51546"/>
                    <a:gd name="connsiteY2" fmla="*/ 56 h 51545"/>
                    <a:gd name="connsiteX3" fmla="*/ 51491 w 51546"/>
                    <a:gd name="connsiteY3" fmla="*/ 26726 h 51545"/>
                    <a:gd name="connsiteX4" fmla="*/ 24821 w 51546"/>
                    <a:gd name="connsiteY4" fmla="*/ 51490 h 51545"/>
                    <a:gd name="connsiteX5" fmla="*/ 25773 w 51546"/>
                    <a:gd name="connsiteY5" fmla="*/ 8628 h 51545"/>
                    <a:gd name="connsiteX6" fmla="*/ 7676 w 51546"/>
                    <a:gd name="connsiteY6" fmla="*/ 24821 h 51545"/>
                    <a:gd name="connsiteX7" fmla="*/ 23868 w 51546"/>
                    <a:gd name="connsiteY7" fmla="*/ 42918 h 51545"/>
                    <a:gd name="connsiteX8" fmla="*/ 41966 w 51546"/>
                    <a:gd name="connsiteY8" fmla="*/ 26726 h 51545"/>
                    <a:gd name="connsiteX9" fmla="*/ 25773 w 51546"/>
                    <a:gd name="connsiteY9" fmla="*/ 8628 h 515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1546" h="51545">
                      <a:moveTo>
                        <a:pt x="24821" y="51490"/>
                      </a:moveTo>
                      <a:cubicBezTo>
                        <a:pt x="10533" y="50538"/>
                        <a:pt x="-897" y="39108"/>
                        <a:pt x="55" y="24821"/>
                      </a:cubicBezTo>
                      <a:cubicBezTo>
                        <a:pt x="1008" y="10533"/>
                        <a:pt x="12438" y="-897"/>
                        <a:pt x="26726" y="56"/>
                      </a:cubicBezTo>
                      <a:cubicBezTo>
                        <a:pt x="41013" y="1008"/>
                        <a:pt x="52443" y="12438"/>
                        <a:pt x="51491" y="26726"/>
                      </a:cubicBezTo>
                      <a:cubicBezTo>
                        <a:pt x="50538" y="41013"/>
                        <a:pt x="39108" y="52443"/>
                        <a:pt x="24821" y="51490"/>
                      </a:cubicBezTo>
                      <a:close/>
                      <a:moveTo>
                        <a:pt x="25773" y="8628"/>
                      </a:moveTo>
                      <a:cubicBezTo>
                        <a:pt x="16248" y="8628"/>
                        <a:pt x="7676" y="15296"/>
                        <a:pt x="7676" y="24821"/>
                      </a:cubicBezTo>
                      <a:cubicBezTo>
                        <a:pt x="7676" y="34346"/>
                        <a:pt x="14343" y="42918"/>
                        <a:pt x="23868" y="42918"/>
                      </a:cubicBezTo>
                      <a:cubicBezTo>
                        <a:pt x="33393" y="42918"/>
                        <a:pt x="41966" y="36251"/>
                        <a:pt x="41966" y="26726"/>
                      </a:cubicBezTo>
                      <a:cubicBezTo>
                        <a:pt x="42918" y="16248"/>
                        <a:pt x="36251" y="8628"/>
                        <a:pt x="25773" y="8628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95" name="Freeform: Shape 394">
                  <a:extLst>
                    <a:ext uri="{FF2B5EF4-FFF2-40B4-BE49-F238E27FC236}">
                      <a16:creationId xmlns:a16="http://schemas.microsoft.com/office/drawing/2014/main" id="{911CC4AA-F925-5CBE-3138-7D24B88A5BD4}"/>
                    </a:ext>
                  </a:extLst>
                </p:cNvPr>
                <p:cNvSpPr/>
                <p:nvPr/>
              </p:nvSpPr>
              <p:spPr>
                <a:xfrm>
                  <a:off x="4050982" y="2780347"/>
                  <a:ext cx="71437" cy="71479"/>
                </a:xfrm>
                <a:custGeom>
                  <a:avLst/>
                  <a:gdLst>
                    <a:gd name="connsiteX0" fmla="*/ 34290 w 71437"/>
                    <a:gd name="connsiteY0" fmla="*/ 71438 h 71479"/>
                    <a:gd name="connsiteX1" fmla="*/ 0 w 71437"/>
                    <a:gd name="connsiteY1" fmla="*/ 34290 h 71479"/>
                    <a:gd name="connsiteX2" fmla="*/ 37147 w 71437"/>
                    <a:gd name="connsiteY2" fmla="*/ 0 h 71479"/>
                    <a:gd name="connsiteX3" fmla="*/ 71438 w 71437"/>
                    <a:gd name="connsiteY3" fmla="*/ 37148 h 71479"/>
                    <a:gd name="connsiteX4" fmla="*/ 34290 w 71437"/>
                    <a:gd name="connsiteY4" fmla="*/ 71438 h 71479"/>
                    <a:gd name="connsiteX5" fmla="*/ 37147 w 71437"/>
                    <a:gd name="connsiteY5" fmla="*/ 12383 h 71479"/>
                    <a:gd name="connsiteX6" fmla="*/ 12383 w 71437"/>
                    <a:gd name="connsiteY6" fmla="*/ 35243 h 71479"/>
                    <a:gd name="connsiteX7" fmla="*/ 35242 w 71437"/>
                    <a:gd name="connsiteY7" fmla="*/ 60008 h 71479"/>
                    <a:gd name="connsiteX8" fmla="*/ 60008 w 71437"/>
                    <a:gd name="connsiteY8" fmla="*/ 37148 h 71479"/>
                    <a:gd name="connsiteX9" fmla="*/ 37147 w 71437"/>
                    <a:gd name="connsiteY9" fmla="*/ 12383 h 714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1437" h="71479">
                      <a:moveTo>
                        <a:pt x="34290" y="71438"/>
                      </a:moveTo>
                      <a:cubicBezTo>
                        <a:pt x="14288" y="70485"/>
                        <a:pt x="0" y="54293"/>
                        <a:pt x="0" y="34290"/>
                      </a:cubicBezTo>
                      <a:cubicBezTo>
                        <a:pt x="0" y="14288"/>
                        <a:pt x="17145" y="0"/>
                        <a:pt x="37147" y="0"/>
                      </a:cubicBezTo>
                      <a:cubicBezTo>
                        <a:pt x="57150" y="953"/>
                        <a:pt x="71438" y="17145"/>
                        <a:pt x="71438" y="37148"/>
                      </a:cubicBezTo>
                      <a:cubicBezTo>
                        <a:pt x="70485" y="57150"/>
                        <a:pt x="54292" y="72390"/>
                        <a:pt x="34290" y="71438"/>
                      </a:cubicBezTo>
                      <a:close/>
                      <a:moveTo>
                        <a:pt x="37147" y="12383"/>
                      </a:moveTo>
                      <a:cubicBezTo>
                        <a:pt x="23813" y="11430"/>
                        <a:pt x="13335" y="21908"/>
                        <a:pt x="12383" y="35243"/>
                      </a:cubicBezTo>
                      <a:cubicBezTo>
                        <a:pt x="11430" y="48578"/>
                        <a:pt x="21908" y="59055"/>
                        <a:pt x="35242" y="60008"/>
                      </a:cubicBezTo>
                      <a:cubicBezTo>
                        <a:pt x="48577" y="60960"/>
                        <a:pt x="59055" y="50483"/>
                        <a:pt x="60008" y="37148"/>
                      </a:cubicBezTo>
                      <a:cubicBezTo>
                        <a:pt x="60008" y="23813"/>
                        <a:pt x="49530" y="13335"/>
                        <a:pt x="37147" y="12383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8" name="Graphic 3">
                <a:extLst>
                  <a:ext uri="{FF2B5EF4-FFF2-40B4-BE49-F238E27FC236}">
                    <a16:creationId xmlns:a16="http://schemas.microsoft.com/office/drawing/2014/main" id="{213BF64D-2035-5E2D-36E1-0C33153A4A04}"/>
                  </a:ext>
                </a:extLst>
              </p:cNvPr>
              <p:cNvGrpSpPr/>
              <p:nvPr/>
            </p:nvGrpSpPr>
            <p:grpSpPr>
              <a:xfrm>
                <a:off x="4065270" y="2616517"/>
                <a:ext cx="71437" cy="71479"/>
                <a:chOff x="4065270" y="2616517"/>
                <a:chExt cx="71437" cy="71479"/>
              </a:xfrm>
              <a:grpFill/>
            </p:grpSpPr>
            <p:sp>
              <p:nvSpPr>
                <p:cNvPr id="390" name="Freeform: Shape 389">
                  <a:extLst>
                    <a:ext uri="{FF2B5EF4-FFF2-40B4-BE49-F238E27FC236}">
                      <a16:creationId xmlns:a16="http://schemas.microsoft.com/office/drawing/2014/main" id="{FD19509E-2695-BE0C-A604-BFE42CA892ED}"/>
                    </a:ext>
                  </a:extLst>
                </p:cNvPr>
                <p:cNvSpPr/>
                <p:nvPr/>
              </p:nvSpPr>
              <p:spPr>
                <a:xfrm>
                  <a:off x="4082342" y="2633590"/>
                  <a:ext cx="38244" cy="38244"/>
                </a:xfrm>
                <a:custGeom>
                  <a:avLst/>
                  <a:gdLst>
                    <a:gd name="connsiteX0" fmla="*/ 18170 w 38244"/>
                    <a:gd name="connsiteY0" fmla="*/ 38172 h 38244"/>
                    <a:gd name="connsiteX1" fmla="*/ 72 w 38244"/>
                    <a:gd name="connsiteY1" fmla="*/ 18170 h 38244"/>
                    <a:gd name="connsiteX2" fmla="*/ 20075 w 38244"/>
                    <a:gd name="connsiteY2" fmla="*/ 72 h 38244"/>
                    <a:gd name="connsiteX3" fmla="*/ 38172 w 38244"/>
                    <a:gd name="connsiteY3" fmla="*/ 20075 h 38244"/>
                    <a:gd name="connsiteX4" fmla="*/ 18170 w 38244"/>
                    <a:gd name="connsiteY4" fmla="*/ 38172 h 38244"/>
                    <a:gd name="connsiteX5" fmla="*/ 19122 w 38244"/>
                    <a:gd name="connsiteY5" fmla="*/ 5787 h 38244"/>
                    <a:gd name="connsiteX6" fmla="*/ 5787 w 38244"/>
                    <a:gd name="connsiteY6" fmla="*/ 18170 h 38244"/>
                    <a:gd name="connsiteX7" fmla="*/ 18170 w 38244"/>
                    <a:gd name="connsiteY7" fmla="*/ 31505 h 38244"/>
                    <a:gd name="connsiteX8" fmla="*/ 31505 w 38244"/>
                    <a:gd name="connsiteY8" fmla="*/ 19122 h 38244"/>
                    <a:gd name="connsiteX9" fmla="*/ 19122 w 38244"/>
                    <a:gd name="connsiteY9" fmla="*/ 5787 h 382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8244" h="38244">
                      <a:moveTo>
                        <a:pt x="18170" y="38172"/>
                      </a:moveTo>
                      <a:cubicBezTo>
                        <a:pt x="7692" y="38172"/>
                        <a:pt x="-880" y="28647"/>
                        <a:pt x="72" y="18170"/>
                      </a:cubicBezTo>
                      <a:cubicBezTo>
                        <a:pt x="72" y="7692"/>
                        <a:pt x="9597" y="-880"/>
                        <a:pt x="20075" y="72"/>
                      </a:cubicBezTo>
                      <a:cubicBezTo>
                        <a:pt x="30552" y="72"/>
                        <a:pt x="39125" y="9597"/>
                        <a:pt x="38172" y="20075"/>
                      </a:cubicBezTo>
                      <a:cubicBezTo>
                        <a:pt x="37220" y="30552"/>
                        <a:pt x="28647" y="39125"/>
                        <a:pt x="18170" y="38172"/>
                      </a:cubicBezTo>
                      <a:close/>
                      <a:moveTo>
                        <a:pt x="19122" y="5787"/>
                      </a:moveTo>
                      <a:cubicBezTo>
                        <a:pt x="12455" y="5787"/>
                        <a:pt x="5787" y="10550"/>
                        <a:pt x="5787" y="18170"/>
                      </a:cubicBezTo>
                      <a:cubicBezTo>
                        <a:pt x="5787" y="24837"/>
                        <a:pt x="10550" y="31505"/>
                        <a:pt x="18170" y="31505"/>
                      </a:cubicBezTo>
                      <a:cubicBezTo>
                        <a:pt x="24837" y="31505"/>
                        <a:pt x="31505" y="26742"/>
                        <a:pt x="31505" y="19122"/>
                      </a:cubicBezTo>
                      <a:cubicBezTo>
                        <a:pt x="31505" y="12455"/>
                        <a:pt x="25790" y="6740"/>
                        <a:pt x="19122" y="5787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91" name="Freeform: Shape 390">
                  <a:extLst>
                    <a:ext uri="{FF2B5EF4-FFF2-40B4-BE49-F238E27FC236}">
                      <a16:creationId xmlns:a16="http://schemas.microsoft.com/office/drawing/2014/main" id="{DD924282-DE67-749C-ED1C-6FB16BFAB3E4}"/>
                    </a:ext>
                  </a:extLst>
                </p:cNvPr>
                <p:cNvSpPr/>
                <p:nvPr/>
              </p:nvSpPr>
              <p:spPr>
                <a:xfrm>
                  <a:off x="4074739" y="2626939"/>
                  <a:ext cx="51545" cy="51545"/>
                </a:xfrm>
                <a:custGeom>
                  <a:avLst/>
                  <a:gdLst>
                    <a:gd name="connsiteX0" fmla="*/ 24820 w 51545"/>
                    <a:gd name="connsiteY0" fmla="*/ 51490 h 51545"/>
                    <a:gd name="connsiteX1" fmla="*/ 56 w 51545"/>
                    <a:gd name="connsiteY1" fmla="*/ 24820 h 51545"/>
                    <a:gd name="connsiteX2" fmla="*/ 26726 w 51545"/>
                    <a:gd name="connsiteY2" fmla="*/ 56 h 51545"/>
                    <a:gd name="connsiteX3" fmla="*/ 51490 w 51545"/>
                    <a:gd name="connsiteY3" fmla="*/ 26726 h 51545"/>
                    <a:gd name="connsiteX4" fmla="*/ 24820 w 51545"/>
                    <a:gd name="connsiteY4" fmla="*/ 51490 h 51545"/>
                    <a:gd name="connsiteX5" fmla="*/ 26726 w 51545"/>
                    <a:gd name="connsiteY5" fmla="*/ 8628 h 51545"/>
                    <a:gd name="connsiteX6" fmla="*/ 8628 w 51545"/>
                    <a:gd name="connsiteY6" fmla="*/ 24820 h 51545"/>
                    <a:gd name="connsiteX7" fmla="*/ 24820 w 51545"/>
                    <a:gd name="connsiteY7" fmla="*/ 42918 h 51545"/>
                    <a:gd name="connsiteX8" fmla="*/ 42918 w 51545"/>
                    <a:gd name="connsiteY8" fmla="*/ 26726 h 51545"/>
                    <a:gd name="connsiteX9" fmla="*/ 26726 w 51545"/>
                    <a:gd name="connsiteY9" fmla="*/ 8628 h 515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1545" h="51545">
                      <a:moveTo>
                        <a:pt x="24820" y="51490"/>
                      </a:moveTo>
                      <a:cubicBezTo>
                        <a:pt x="10533" y="50538"/>
                        <a:pt x="-897" y="39108"/>
                        <a:pt x="56" y="24820"/>
                      </a:cubicBezTo>
                      <a:cubicBezTo>
                        <a:pt x="1008" y="10533"/>
                        <a:pt x="12438" y="-897"/>
                        <a:pt x="26726" y="56"/>
                      </a:cubicBezTo>
                      <a:cubicBezTo>
                        <a:pt x="41013" y="1008"/>
                        <a:pt x="52443" y="12438"/>
                        <a:pt x="51490" y="26726"/>
                      </a:cubicBezTo>
                      <a:cubicBezTo>
                        <a:pt x="51490" y="41013"/>
                        <a:pt x="39108" y="52443"/>
                        <a:pt x="24820" y="51490"/>
                      </a:cubicBezTo>
                      <a:close/>
                      <a:moveTo>
                        <a:pt x="26726" y="8628"/>
                      </a:moveTo>
                      <a:cubicBezTo>
                        <a:pt x="17201" y="8628"/>
                        <a:pt x="8628" y="15295"/>
                        <a:pt x="8628" y="24820"/>
                      </a:cubicBezTo>
                      <a:cubicBezTo>
                        <a:pt x="8628" y="34345"/>
                        <a:pt x="15295" y="42918"/>
                        <a:pt x="24820" y="42918"/>
                      </a:cubicBezTo>
                      <a:cubicBezTo>
                        <a:pt x="34345" y="42918"/>
                        <a:pt x="42918" y="36251"/>
                        <a:pt x="42918" y="26726"/>
                      </a:cubicBezTo>
                      <a:cubicBezTo>
                        <a:pt x="43870" y="17201"/>
                        <a:pt x="36251" y="8628"/>
                        <a:pt x="26726" y="8628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92" name="Freeform: Shape 391">
                  <a:extLst>
                    <a:ext uri="{FF2B5EF4-FFF2-40B4-BE49-F238E27FC236}">
                      <a16:creationId xmlns:a16="http://schemas.microsoft.com/office/drawing/2014/main" id="{7F81B1BE-0A78-9DBB-5DB5-114D87DB5084}"/>
                    </a:ext>
                  </a:extLst>
                </p:cNvPr>
                <p:cNvSpPr/>
                <p:nvPr/>
              </p:nvSpPr>
              <p:spPr>
                <a:xfrm>
                  <a:off x="4065270" y="2616517"/>
                  <a:ext cx="71437" cy="71479"/>
                </a:xfrm>
                <a:custGeom>
                  <a:avLst/>
                  <a:gdLst>
                    <a:gd name="connsiteX0" fmla="*/ 34290 w 71437"/>
                    <a:gd name="connsiteY0" fmla="*/ 71438 h 71479"/>
                    <a:gd name="connsiteX1" fmla="*/ 0 w 71437"/>
                    <a:gd name="connsiteY1" fmla="*/ 34290 h 71479"/>
                    <a:gd name="connsiteX2" fmla="*/ 37147 w 71437"/>
                    <a:gd name="connsiteY2" fmla="*/ 0 h 71479"/>
                    <a:gd name="connsiteX3" fmla="*/ 71438 w 71437"/>
                    <a:gd name="connsiteY3" fmla="*/ 37148 h 71479"/>
                    <a:gd name="connsiteX4" fmla="*/ 34290 w 71437"/>
                    <a:gd name="connsiteY4" fmla="*/ 71438 h 71479"/>
                    <a:gd name="connsiteX5" fmla="*/ 36195 w 71437"/>
                    <a:gd name="connsiteY5" fmla="*/ 12383 h 71479"/>
                    <a:gd name="connsiteX6" fmla="*/ 11430 w 71437"/>
                    <a:gd name="connsiteY6" fmla="*/ 35242 h 71479"/>
                    <a:gd name="connsiteX7" fmla="*/ 34290 w 71437"/>
                    <a:gd name="connsiteY7" fmla="*/ 60008 h 71479"/>
                    <a:gd name="connsiteX8" fmla="*/ 59055 w 71437"/>
                    <a:gd name="connsiteY8" fmla="*/ 37148 h 71479"/>
                    <a:gd name="connsiteX9" fmla="*/ 36195 w 71437"/>
                    <a:gd name="connsiteY9" fmla="*/ 12383 h 714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1437" h="71479">
                      <a:moveTo>
                        <a:pt x="34290" y="71438"/>
                      </a:moveTo>
                      <a:cubicBezTo>
                        <a:pt x="14288" y="70485"/>
                        <a:pt x="0" y="54292"/>
                        <a:pt x="0" y="34290"/>
                      </a:cubicBezTo>
                      <a:cubicBezTo>
                        <a:pt x="952" y="14288"/>
                        <a:pt x="17145" y="0"/>
                        <a:pt x="37147" y="0"/>
                      </a:cubicBezTo>
                      <a:cubicBezTo>
                        <a:pt x="57150" y="0"/>
                        <a:pt x="71438" y="17145"/>
                        <a:pt x="71438" y="37148"/>
                      </a:cubicBezTo>
                      <a:cubicBezTo>
                        <a:pt x="70485" y="57150"/>
                        <a:pt x="53340" y="72390"/>
                        <a:pt x="34290" y="71438"/>
                      </a:cubicBezTo>
                      <a:close/>
                      <a:moveTo>
                        <a:pt x="36195" y="12383"/>
                      </a:moveTo>
                      <a:cubicBezTo>
                        <a:pt x="22860" y="11430"/>
                        <a:pt x="12383" y="21908"/>
                        <a:pt x="11430" y="35242"/>
                      </a:cubicBezTo>
                      <a:cubicBezTo>
                        <a:pt x="10477" y="48578"/>
                        <a:pt x="20955" y="59055"/>
                        <a:pt x="34290" y="60008"/>
                      </a:cubicBezTo>
                      <a:cubicBezTo>
                        <a:pt x="47625" y="60960"/>
                        <a:pt x="58102" y="50483"/>
                        <a:pt x="59055" y="37148"/>
                      </a:cubicBezTo>
                      <a:cubicBezTo>
                        <a:pt x="60008" y="23813"/>
                        <a:pt x="49530" y="13335"/>
                        <a:pt x="36195" y="12383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9" name="Graphic 3">
                <a:extLst>
                  <a:ext uri="{FF2B5EF4-FFF2-40B4-BE49-F238E27FC236}">
                    <a16:creationId xmlns:a16="http://schemas.microsoft.com/office/drawing/2014/main" id="{01A4853F-457E-1C65-0804-5B03A8D424BA}"/>
                  </a:ext>
                </a:extLst>
              </p:cNvPr>
              <p:cNvGrpSpPr/>
              <p:nvPr/>
            </p:nvGrpSpPr>
            <p:grpSpPr>
              <a:xfrm>
                <a:off x="4290059" y="2373629"/>
                <a:ext cx="71437" cy="71479"/>
                <a:chOff x="4290059" y="2373629"/>
                <a:chExt cx="71437" cy="71479"/>
              </a:xfrm>
              <a:grpFill/>
            </p:grpSpPr>
            <p:sp>
              <p:nvSpPr>
                <p:cNvPr id="387" name="Freeform: Shape 386">
                  <a:extLst>
                    <a:ext uri="{FF2B5EF4-FFF2-40B4-BE49-F238E27FC236}">
                      <a16:creationId xmlns:a16="http://schemas.microsoft.com/office/drawing/2014/main" id="{57B50B35-E7A3-362B-C53A-4ECDD177C7E9}"/>
                    </a:ext>
                  </a:extLst>
                </p:cNvPr>
                <p:cNvSpPr/>
                <p:nvPr/>
              </p:nvSpPr>
              <p:spPr>
                <a:xfrm>
                  <a:off x="4306180" y="2390702"/>
                  <a:ext cx="38244" cy="38172"/>
                </a:xfrm>
                <a:custGeom>
                  <a:avLst/>
                  <a:gdLst>
                    <a:gd name="connsiteX0" fmla="*/ 18170 w 38244"/>
                    <a:gd name="connsiteY0" fmla="*/ 38172 h 38172"/>
                    <a:gd name="connsiteX1" fmla="*/ 72 w 38244"/>
                    <a:gd name="connsiteY1" fmla="*/ 18170 h 38172"/>
                    <a:gd name="connsiteX2" fmla="*/ 20075 w 38244"/>
                    <a:gd name="connsiteY2" fmla="*/ 72 h 38172"/>
                    <a:gd name="connsiteX3" fmla="*/ 38172 w 38244"/>
                    <a:gd name="connsiteY3" fmla="*/ 20075 h 38172"/>
                    <a:gd name="connsiteX4" fmla="*/ 18170 w 38244"/>
                    <a:gd name="connsiteY4" fmla="*/ 38172 h 38172"/>
                    <a:gd name="connsiteX5" fmla="*/ 20075 w 38244"/>
                    <a:gd name="connsiteY5" fmla="*/ 5787 h 38172"/>
                    <a:gd name="connsiteX6" fmla="*/ 6740 w 38244"/>
                    <a:gd name="connsiteY6" fmla="*/ 18170 h 38172"/>
                    <a:gd name="connsiteX7" fmla="*/ 19122 w 38244"/>
                    <a:gd name="connsiteY7" fmla="*/ 31505 h 38172"/>
                    <a:gd name="connsiteX8" fmla="*/ 32457 w 38244"/>
                    <a:gd name="connsiteY8" fmla="*/ 19122 h 38172"/>
                    <a:gd name="connsiteX9" fmla="*/ 20075 w 38244"/>
                    <a:gd name="connsiteY9" fmla="*/ 5787 h 381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8244" h="38172">
                      <a:moveTo>
                        <a:pt x="18170" y="38172"/>
                      </a:moveTo>
                      <a:cubicBezTo>
                        <a:pt x="7692" y="38172"/>
                        <a:pt x="-880" y="28647"/>
                        <a:pt x="72" y="18170"/>
                      </a:cubicBezTo>
                      <a:cubicBezTo>
                        <a:pt x="72" y="7692"/>
                        <a:pt x="9597" y="-880"/>
                        <a:pt x="20075" y="72"/>
                      </a:cubicBezTo>
                      <a:cubicBezTo>
                        <a:pt x="30552" y="72"/>
                        <a:pt x="39125" y="9597"/>
                        <a:pt x="38172" y="20075"/>
                      </a:cubicBezTo>
                      <a:cubicBezTo>
                        <a:pt x="37220" y="30552"/>
                        <a:pt x="28647" y="38172"/>
                        <a:pt x="18170" y="38172"/>
                      </a:cubicBezTo>
                      <a:close/>
                      <a:moveTo>
                        <a:pt x="20075" y="5787"/>
                      </a:moveTo>
                      <a:cubicBezTo>
                        <a:pt x="13407" y="5787"/>
                        <a:pt x="6740" y="10550"/>
                        <a:pt x="6740" y="18170"/>
                      </a:cubicBezTo>
                      <a:cubicBezTo>
                        <a:pt x="6740" y="24837"/>
                        <a:pt x="11502" y="31505"/>
                        <a:pt x="19122" y="31505"/>
                      </a:cubicBezTo>
                      <a:cubicBezTo>
                        <a:pt x="25790" y="31505"/>
                        <a:pt x="32457" y="26742"/>
                        <a:pt x="32457" y="19122"/>
                      </a:cubicBezTo>
                      <a:cubicBezTo>
                        <a:pt x="32457" y="12455"/>
                        <a:pt x="26742" y="5787"/>
                        <a:pt x="20075" y="5787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88" name="Freeform: Shape 387">
                  <a:extLst>
                    <a:ext uri="{FF2B5EF4-FFF2-40B4-BE49-F238E27FC236}">
                      <a16:creationId xmlns:a16="http://schemas.microsoft.com/office/drawing/2014/main" id="{C2C3D4AD-084E-A887-634E-B5FE2859D87C}"/>
                    </a:ext>
                  </a:extLst>
                </p:cNvPr>
                <p:cNvSpPr/>
                <p:nvPr/>
              </p:nvSpPr>
              <p:spPr>
                <a:xfrm>
                  <a:off x="4299529" y="2384052"/>
                  <a:ext cx="51546" cy="51545"/>
                </a:xfrm>
                <a:custGeom>
                  <a:avLst/>
                  <a:gdLst>
                    <a:gd name="connsiteX0" fmla="*/ 24821 w 51546"/>
                    <a:gd name="connsiteY0" fmla="*/ 51490 h 51545"/>
                    <a:gd name="connsiteX1" fmla="*/ 55 w 51546"/>
                    <a:gd name="connsiteY1" fmla="*/ 24820 h 51545"/>
                    <a:gd name="connsiteX2" fmla="*/ 26726 w 51546"/>
                    <a:gd name="connsiteY2" fmla="*/ 56 h 51545"/>
                    <a:gd name="connsiteX3" fmla="*/ 51491 w 51546"/>
                    <a:gd name="connsiteY3" fmla="*/ 26726 h 51545"/>
                    <a:gd name="connsiteX4" fmla="*/ 24821 w 51546"/>
                    <a:gd name="connsiteY4" fmla="*/ 51490 h 51545"/>
                    <a:gd name="connsiteX5" fmla="*/ 26726 w 51546"/>
                    <a:gd name="connsiteY5" fmla="*/ 7676 h 51545"/>
                    <a:gd name="connsiteX6" fmla="*/ 8628 w 51546"/>
                    <a:gd name="connsiteY6" fmla="*/ 23868 h 51545"/>
                    <a:gd name="connsiteX7" fmla="*/ 24821 w 51546"/>
                    <a:gd name="connsiteY7" fmla="*/ 41965 h 51545"/>
                    <a:gd name="connsiteX8" fmla="*/ 42918 w 51546"/>
                    <a:gd name="connsiteY8" fmla="*/ 25773 h 51545"/>
                    <a:gd name="connsiteX9" fmla="*/ 26726 w 51546"/>
                    <a:gd name="connsiteY9" fmla="*/ 7676 h 515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1546" h="51545">
                      <a:moveTo>
                        <a:pt x="24821" y="51490"/>
                      </a:moveTo>
                      <a:cubicBezTo>
                        <a:pt x="10533" y="50538"/>
                        <a:pt x="-897" y="39108"/>
                        <a:pt x="55" y="24820"/>
                      </a:cubicBezTo>
                      <a:cubicBezTo>
                        <a:pt x="1008" y="10533"/>
                        <a:pt x="12438" y="-897"/>
                        <a:pt x="26726" y="56"/>
                      </a:cubicBezTo>
                      <a:cubicBezTo>
                        <a:pt x="41013" y="1008"/>
                        <a:pt x="52443" y="12438"/>
                        <a:pt x="51491" y="26726"/>
                      </a:cubicBezTo>
                      <a:cubicBezTo>
                        <a:pt x="51491" y="41013"/>
                        <a:pt x="39108" y="52443"/>
                        <a:pt x="24821" y="51490"/>
                      </a:cubicBezTo>
                      <a:close/>
                      <a:moveTo>
                        <a:pt x="26726" y="7676"/>
                      </a:moveTo>
                      <a:cubicBezTo>
                        <a:pt x="17201" y="7676"/>
                        <a:pt x="8628" y="14343"/>
                        <a:pt x="8628" y="23868"/>
                      </a:cubicBezTo>
                      <a:cubicBezTo>
                        <a:pt x="8628" y="33393"/>
                        <a:pt x="15296" y="41965"/>
                        <a:pt x="24821" y="41965"/>
                      </a:cubicBezTo>
                      <a:cubicBezTo>
                        <a:pt x="34346" y="41965"/>
                        <a:pt x="42918" y="35298"/>
                        <a:pt x="42918" y="25773"/>
                      </a:cubicBezTo>
                      <a:cubicBezTo>
                        <a:pt x="43871" y="16248"/>
                        <a:pt x="36251" y="8628"/>
                        <a:pt x="26726" y="7676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89" name="Freeform: Shape 388">
                  <a:extLst>
                    <a:ext uri="{FF2B5EF4-FFF2-40B4-BE49-F238E27FC236}">
                      <a16:creationId xmlns:a16="http://schemas.microsoft.com/office/drawing/2014/main" id="{58656796-50C7-6835-ACEA-E5E16418A7A0}"/>
                    </a:ext>
                  </a:extLst>
                </p:cNvPr>
                <p:cNvSpPr/>
                <p:nvPr/>
              </p:nvSpPr>
              <p:spPr>
                <a:xfrm>
                  <a:off x="4290059" y="2373629"/>
                  <a:ext cx="71437" cy="71479"/>
                </a:xfrm>
                <a:custGeom>
                  <a:avLst/>
                  <a:gdLst>
                    <a:gd name="connsiteX0" fmla="*/ 34290 w 71437"/>
                    <a:gd name="connsiteY0" fmla="*/ 71438 h 71479"/>
                    <a:gd name="connsiteX1" fmla="*/ 0 w 71437"/>
                    <a:gd name="connsiteY1" fmla="*/ 34290 h 71479"/>
                    <a:gd name="connsiteX2" fmla="*/ 37148 w 71437"/>
                    <a:gd name="connsiteY2" fmla="*/ 0 h 71479"/>
                    <a:gd name="connsiteX3" fmla="*/ 71438 w 71437"/>
                    <a:gd name="connsiteY3" fmla="*/ 37148 h 71479"/>
                    <a:gd name="connsiteX4" fmla="*/ 34290 w 71437"/>
                    <a:gd name="connsiteY4" fmla="*/ 71438 h 71479"/>
                    <a:gd name="connsiteX5" fmla="*/ 36195 w 71437"/>
                    <a:gd name="connsiteY5" fmla="*/ 12383 h 71479"/>
                    <a:gd name="connsiteX6" fmla="*/ 11430 w 71437"/>
                    <a:gd name="connsiteY6" fmla="*/ 35242 h 71479"/>
                    <a:gd name="connsiteX7" fmla="*/ 34290 w 71437"/>
                    <a:gd name="connsiteY7" fmla="*/ 60008 h 71479"/>
                    <a:gd name="connsiteX8" fmla="*/ 59055 w 71437"/>
                    <a:gd name="connsiteY8" fmla="*/ 37148 h 71479"/>
                    <a:gd name="connsiteX9" fmla="*/ 36195 w 71437"/>
                    <a:gd name="connsiteY9" fmla="*/ 12383 h 714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1437" h="71479">
                      <a:moveTo>
                        <a:pt x="34290" y="71438"/>
                      </a:moveTo>
                      <a:cubicBezTo>
                        <a:pt x="14288" y="70485"/>
                        <a:pt x="0" y="54292"/>
                        <a:pt x="0" y="34290"/>
                      </a:cubicBezTo>
                      <a:cubicBezTo>
                        <a:pt x="0" y="14288"/>
                        <a:pt x="17145" y="0"/>
                        <a:pt x="37148" y="0"/>
                      </a:cubicBezTo>
                      <a:cubicBezTo>
                        <a:pt x="57150" y="0"/>
                        <a:pt x="71438" y="17145"/>
                        <a:pt x="71438" y="37148"/>
                      </a:cubicBezTo>
                      <a:cubicBezTo>
                        <a:pt x="69533" y="57150"/>
                        <a:pt x="53340" y="72390"/>
                        <a:pt x="34290" y="71438"/>
                      </a:cubicBezTo>
                      <a:close/>
                      <a:moveTo>
                        <a:pt x="36195" y="12383"/>
                      </a:moveTo>
                      <a:cubicBezTo>
                        <a:pt x="22860" y="11430"/>
                        <a:pt x="12383" y="21908"/>
                        <a:pt x="11430" y="35242"/>
                      </a:cubicBezTo>
                      <a:cubicBezTo>
                        <a:pt x="10478" y="48578"/>
                        <a:pt x="20955" y="59055"/>
                        <a:pt x="34290" y="60008"/>
                      </a:cubicBezTo>
                      <a:cubicBezTo>
                        <a:pt x="47625" y="60960"/>
                        <a:pt x="58103" y="50483"/>
                        <a:pt x="59055" y="37148"/>
                      </a:cubicBezTo>
                      <a:cubicBezTo>
                        <a:pt x="60008" y="23813"/>
                        <a:pt x="49530" y="12383"/>
                        <a:pt x="36195" y="12383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50" name="Graphic 3">
                <a:extLst>
                  <a:ext uri="{FF2B5EF4-FFF2-40B4-BE49-F238E27FC236}">
                    <a16:creationId xmlns:a16="http://schemas.microsoft.com/office/drawing/2014/main" id="{785CF39C-33D8-31FC-9277-0D7BD4DDDC5B}"/>
                  </a:ext>
                </a:extLst>
              </p:cNvPr>
              <p:cNvGrpSpPr/>
              <p:nvPr/>
            </p:nvGrpSpPr>
            <p:grpSpPr>
              <a:xfrm>
                <a:off x="4439602" y="2167889"/>
                <a:ext cx="71437" cy="71479"/>
                <a:chOff x="4439602" y="2167889"/>
                <a:chExt cx="71437" cy="71479"/>
              </a:xfrm>
              <a:grpFill/>
            </p:grpSpPr>
            <p:sp>
              <p:nvSpPr>
                <p:cNvPr id="384" name="Freeform: Shape 383">
                  <a:extLst>
                    <a:ext uri="{FF2B5EF4-FFF2-40B4-BE49-F238E27FC236}">
                      <a16:creationId xmlns:a16="http://schemas.microsoft.com/office/drawing/2014/main" id="{F1E98FED-008B-03F4-4838-9E51B77B193A}"/>
                    </a:ext>
                  </a:extLst>
                </p:cNvPr>
                <p:cNvSpPr/>
                <p:nvPr/>
              </p:nvSpPr>
              <p:spPr>
                <a:xfrm>
                  <a:off x="4455722" y="2184962"/>
                  <a:ext cx="38244" cy="38172"/>
                </a:xfrm>
                <a:custGeom>
                  <a:avLst/>
                  <a:gdLst>
                    <a:gd name="connsiteX0" fmla="*/ 18170 w 38244"/>
                    <a:gd name="connsiteY0" fmla="*/ 38172 h 38172"/>
                    <a:gd name="connsiteX1" fmla="*/ 72 w 38244"/>
                    <a:gd name="connsiteY1" fmla="*/ 18170 h 38172"/>
                    <a:gd name="connsiteX2" fmla="*/ 20075 w 38244"/>
                    <a:gd name="connsiteY2" fmla="*/ 72 h 38172"/>
                    <a:gd name="connsiteX3" fmla="*/ 38172 w 38244"/>
                    <a:gd name="connsiteY3" fmla="*/ 20075 h 38172"/>
                    <a:gd name="connsiteX4" fmla="*/ 18170 w 38244"/>
                    <a:gd name="connsiteY4" fmla="*/ 38172 h 38172"/>
                    <a:gd name="connsiteX5" fmla="*/ 20075 w 38244"/>
                    <a:gd name="connsiteY5" fmla="*/ 5787 h 38172"/>
                    <a:gd name="connsiteX6" fmla="*/ 6740 w 38244"/>
                    <a:gd name="connsiteY6" fmla="*/ 18170 h 38172"/>
                    <a:gd name="connsiteX7" fmla="*/ 19122 w 38244"/>
                    <a:gd name="connsiteY7" fmla="*/ 31505 h 38172"/>
                    <a:gd name="connsiteX8" fmla="*/ 32457 w 38244"/>
                    <a:gd name="connsiteY8" fmla="*/ 19122 h 38172"/>
                    <a:gd name="connsiteX9" fmla="*/ 20075 w 38244"/>
                    <a:gd name="connsiteY9" fmla="*/ 5787 h 381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8244" h="38172">
                      <a:moveTo>
                        <a:pt x="18170" y="38172"/>
                      </a:moveTo>
                      <a:cubicBezTo>
                        <a:pt x="7692" y="38172"/>
                        <a:pt x="-880" y="28647"/>
                        <a:pt x="72" y="18170"/>
                      </a:cubicBezTo>
                      <a:cubicBezTo>
                        <a:pt x="72" y="7692"/>
                        <a:pt x="9597" y="-880"/>
                        <a:pt x="20075" y="72"/>
                      </a:cubicBezTo>
                      <a:cubicBezTo>
                        <a:pt x="30552" y="72"/>
                        <a:pt x="39125" y="9597"/>
                        <a:pt x="38172" y="20075"/>
                      </a:cubicBezTo>
                      <a:cubicBezTo>
                        <a:pt x="38172" y="29600"/>
                        <a:pt x="29600" y="38172"/>
                        <a:pt x="18170" y="38172"/>
                      </a:cubicBezTo>
                      <a:close/>
                      <a:moveTo>
                        <a:pt x="20075" y="5787"/>
                      </a:moveTo>
                      <a:cubicBezTo>
                        <a:pt x="13407" y="5787"/>
                        <a:pt x="6740" y="10550"/>
                        <a:pt x="6740" y="18170"/>
                      </a:cubicBezTo>
                      <a:cubicBezTo>
                        <a:pt x="6740" y="24837"/>
                        <a:pt x="11502" y="31505"/>
                        <a:pt x="19122" y="31505"/>
                      </a:cubicBezTo>
                      <a:cubicBezTo>
                        <a:pt x="25790" y="31505"/>
                        <a:pt x="32457" y="26742"/>
                        <a:pt x="32457" y="19122"/>
                      </a:cubicBezTo>
                      <a:cubicBezTo>
                        <a:pt x="32457" y="12455"/>
                        <a:pt x="26742" y="5787"/>
                        <a:pt x="20075" y="5787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85" name="Freeform: Shape 384">
                  <a:extLst>
                    <a:ext uri="{FF2B5EF4-FFF2-40B4-BE49-F238E27FC236}">
                      <a16:creationId xmlns:a16="http://schemas.microsoft.com/office/drawing/2014/main" id="{696F6379-37E4-FBDA-A556-1B2D9B36E02F}"/>
                    </a:ext>
                  </a:extLst>
                </p:cNvPr>
                <p:cNvSpPr/>
                <p:nvPr/>
              </p:nvSpPr>
              <p:spPr>
                <a:xfrm>
                  <a:off x="4449072" y="2178311"/>
                  <a:ext cx="51545" cy="51546"/>
                </a:xfrm>
                <a:custGeom>
                  <a:avLst/>
                  <a:gdLst>
                    <a:gd name="connsiteX0" fmla="*/ 24820 w 51545"/>
                    <a:gd name="connsiteY0" fmla="*/ 51491 h 51546"/>
                    <a:gd name="connsiteX1" fmla="*/ 56 w 51545"/>
                    <a:gd name="connsiteY1" fmla="*/ 24821 h 51546"/>
                    <a:gd name="connsiteX2" fmla="*/ 26725 w 51545"/>
                    <a:gd name="connsiteY2" fmla="*/ 56 h 51546"/>
                    <a:gd name="connsiteX3" fmla="*/ 51490 w 51545"/>
                    <a:gd name="connsiteY3" fmla="*/ 26726 h 51546"/>
                    <a:gd name="connsiteX4" fmla="*/ 24820 w 51545"/>
                    <a:gd name="connsiteY4" fmla="*/ 51491 h 51546"/>
                    <a:gd name="connsiteX5" fmla="*/ 26725 w 51545"/>
                    <a:gd name="connsiteY5" fmla="*/ 7676 h 51546"/>
                    <a:gd name="connsiteX6" fmla="*/ 8628 w 51545"/>
                    <a:gd name="connsiteY6" fmla="*/ 23868 h 51546"/>
                    <a:gd name="connsiteX7" fmla="*/ 24820 w 51545"/>
                    <a:gd name="connsiteY7" fmla="*/ 41966 h 51546"/>
                    <a:gd name="connsiteX8" fmla="*/ 42918 w 51545"/>
                    <a:gd name="connsiteY8" fmla="*/ 25773 h 51546"/>
                    <a:gd name="connsiteX9" fmla="*/ 26725 w 51545"/>
                    <a:gd name="connsiteY9" fmla="*/ 7676 h 51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1545" h="51546">
                      <a:moveTo>
                        <a:pt x="24820" y="51491"/>
                      </a:moveTo>
                      <a:cubicBezTo>
                        <a:pt x="10533" y="50538"/>
                        <a:pt x="-897" y="39108"/>
                        <a:pt x="56" y="24821"/>
                      </a:cubicBezTo>
                      <a:cubicBezTo>
                        <a:pt x="1008" y="10533"/>
                        <a:pt x="12438" y="-897"/>
                        <a:pt x="26725" y="56"/>
                      </a:cubicBezTo>
                      <a:cubicBezTo>
                        <a:pt x="41013" y="1008"/>
                        <a:pt x="52443" y="12438"/>
                        <a:pt x="51490" y="26726"/>
                      </a:cubicBezTo>
                      <a:cubicBezTo>
                        <a:pt x="50538" y="41013"/>
                        <a:pt x="39108" y="52443"/>
                        <a:pt x="24820" y="51491"/>
                      </a:cubicBezTo>
                      <a:close/>
                      <a:moveTo>
                        <a:pt x="26725" y="7676"/>
                      </a:moveTo>
                      <a:cubicBezTo>
                        <a:pt x="17200" y="7676"/>
                        <a:pt x="8628" y="14343"/>
                        <a:pt x="8628" y="23868"/>
                      </a:cubicBezTo>
                      <a:cubicBezTo>
                        <a:pt x="8628" y="33393"/>
                        <a:pt x="15295" y="41966"/>
                        <a:pt x="24820" y="41966"/>
                      </a:cubicBezTo>
                      <a:cubicBezTo>
                        <a:pt x="34345" y="41966"/>
                        <a:pt x="42918" y="35298"/>
                        <a:pt x="42918" y="25773"/>
                      </a:cubicBezTo>
                      <a:cubicBezTo>
                        <a:pt x="43870" y="16248"/>
                        <a:pt x="36250" y="8628"/>
                        <a:pt x="26725" y="7676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86" name="Freeform: Shape 385">
                  <a:extLst>
                    <a:ext uri="{FF2B5EF4-FFF2-40B4-BE49-F238E27FC236}">
                      <a16:creationId xmlns:a16="http://schemas.microsoft.com/office/drawing/2014/main" id="{37AA792B-5DF1-C65F-B327-2564B11199EB}"/>
                    </a:ext>
                  </a:extLst>
                </p:cNvPr>
                <p:cNvSpPr/>
                <p:nvPr/>
              </p:nvSpPr>
              <p:spPr>
                <a:xfrm>
                  <a:off x="4439602" y="2167889"/>
                  <a:ext cx="71437" cy="71479"/>
                </a:xfrm>
                <a:custGeom>
                  <a:avLst/>
                  <a:gdLst>
                    <a:gd name="connsiteX0" fmla="*/ 34290 w 71437"/>
                    <a:gd name="connsiteY0" fmla="*/ 71438 h 71479"/>
                    <a:gd name="connsiteX1" fmla="*/ 0 w 71437"/>
                    <a:gd name="connsiteY1" fmla="*/ 34290 h 71479"/>
                    <a:gd name="connsiteX2" fmla="*/ 37147 w 71437"/>
                    <a:gd name="connsiteY2" fmla="*/ 0 h 71479"/>
                    <a:gd name="connsiteX3" fmla="*/ 71438 w 71437"/>
                    <a:gd name="connsiteY3" fmla="*/ 37148 h 71479"/>
                    <a:gd name="connsiteX4" fmla="*/ 34290 w 71437"/>
                    <a:gd name="connsiteY4" fmla="*/ 71438 h 71479"/>
                    <a:gd name="connsiteX5" fmla="*/ 36195 w 71437"/>
                    <a:gd name="connsiteY5" fmla="*/ 12383 h 71479"/>
                    <a:gd name="connsiteX6" fmla="*/ 11430 w 71437"/>
                    <a:gd name="connsiteY6" fmla="*/ 35243 h 71479"/>
                    <a:gd name="connsiteX7" fmla="*/ 34290 w 71437"/>
                    <a:gd name="connsiteY7" fmla="*/ 60008 h 71479"/>
                    <a:gd name="connsiteX8" fmla="*/ 59055 w 71437"/>
                    <a:gd name="connsiteY8" fmla="*/ 37148 h 71479"/>
                    <a:gd name="connsiteX9" fmla="*/ 36195 w 71437"/>
                    <a:gd name="connsiteY9" fmla="*/ 12383 h 714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1437" h="71479">
                      <a:moveTo>
                        <a:pt x="34290" y="71438"/>
                      </a:moveTo>
                      <a:cubicBezTo>
                        <a:pt x="14288" y="70485"/>
                        <a:pt x="0" y="54293"/>
                        <a:pt x="0" y="34290"/>
                      </a:cubicBezTo>
                      <a:cubicBezTo>
                        <a:pt x="952" y="14288"/>
                        <a:pt x="17145" y="0"/>
                        <a:pt x="37147" y="0"/>
                      </a:cubicBezTo>
                      <a:cubicBezTo>
                        <a:pt x="57150" y="952"/>
                        <a:pt x="71438" y="17145"/>
                        <a:pt x="71438" y="37148"/>
                      </a:cubicBezTo>
                      <a:cubicBezTo>
                        <a:pt x="71438" y="57150"/>
                        <a:pt x="53340" y="72390"/>
                        <a:pt x="34290" y="71438"/>
                      </a:cubicBezTo>
                      <a:close/>
                      <a:moveTo>
                        <a:pt x="36195" y="12383"/>
                      </a:moveTo>
                      <a:cubicBezTo>
                        <a:pt x="22860" y="11430"/>
                        <a:pt x="12382" y="21908"/>
                        <a:pt x="11430" y="35243"/>
                      </a:cubicBezTo>
                      <a:cubicBezTo>
                        <a:pt x="10477" y="48577"/>
                        <a:pt x="20955" y="59055"/>
                        <a:pt x="34290" y="60008"/>
                      </a:cubicBezTo>
                      <a:cubicBezTo>
                        <a:pt x="47625" y="60960"/>
                        <a:pt x="58102" y="50483"/>
                        <a:pt x="59055" y="37148"/>
                      </a:cubicBezTo>
                      <a:cubicBezTo>
                        <a:pt x="60007" y="23813"/>
                        <a:pt x="49530" y="12383"/>
                        <a:pt x="36195" y="12383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51" name="Graphic 3">
                <a:extLst>
                  <a:ext uri="{FF2B5EF4-FFF2-40B4-BE49-F238E27FC236}">
                    <a16:creationId xmlns:a16="http://schemas.microsoft.com/office/drawing/2014/main" id="{9B1B92CF-EC23-01E2-1172-F05984E6ED17}"/>
                  </a:ext>
                </a:extLst>
              </p:cNvPr>
              <p:cNvGrpSpPr/>
              <p:nvPr/>
            </p:nvGrpSpPr>
            <p:grpSpPr>
              <a:xfrm>
                <a:off x="3957637" y="2280284"/>
                <a:ext cx="71437" cy="71437"/>
                <a:chOff x="3957637" y="2280284"/>
                <a:chExt cx="71437" cy="71437"/>
              </a:xfrm>
              <a:grpFill/>
            </p:grpSpPr>
            <p:sp>
              <p:nvSpPr>
                <p:cNvPr id="381" name="Freeform: Shape 380">
                  <a:extLst>
                    <a:ext uri="{FF2B5EF4-FFF2-40B4-BE49-F238E27FC236}">
                      <a16:creationId xmlns:a16="http://schemas.microsoft.com/office/drawing/2014/main" id="{4168AA47-6238-08E2-CBFA-A3BDE5195614}"/>
                    </a:ext>
                  </a:extLst>
                </p:cNvPr>
                <p:cNvSpPr/>
                <p:nvPr/>
              </p:nvSpPr>
              <p:spPr>
                <a:xfrm>
                  <a:off x="3974710" y="2297357"/>
                  <a:ext cx="38244" cy="38172"/>
                </a:xfrm>
                <a:custGeom>
                  <a:avLst/>
                  <a:gdLst>
                    <a:gd name="connsiteX0" fmla="*/ 18170 w 38244"/>
                    <a:gd name="connsiteY0" fmla="*/ 38172 h 38172"/>
                    <a:gd name="connsiteX1" fmla="*/ 72 w 38244"/>
                    <a:gd name="connsiteY1" fmla="*/ 18170 h 38172"/>
                    <a:gd name="connsiteX2" fmla="*/ 20075 w 38244"/>
                    <a:gd name="connsiteY2" fmla="*/ 72 h 38172"/>
                    <a:gd name="connsiteX3" fmla="*/ 38172 w 38244"/>
                    <a:gd name="connsiteY3" fmla="*/ 20075 h 38172"/>
                    <a:gd name="connsiteX4" fmla="*/ 18170 w 38244"/>
                    <a:gd name="connsiteY4" fmla="*/ 38172 h 38172"/>
                    <a:gd name="connsiteX5" fmla="*/ 19122 w 38244"/>
                    <a:gd name="connsiteY5" fmla="*/ 5787 h 38172"/>
                    <a:gd name="connsiteX6" fmla="*/ 5787 w 38244"/>
                    <a:gd name="connsiteY6" fmla="*/ 18170 h 38172"/>
                    <a:gd name="connsiteX7" fmla="*/ 18170 w 38244"/>
                    <a:gd name="connsiteY7" fmla="*/ 31505 h 38172"/>
                    <a:gd name="connsiteX8" fmla="*/ 31505 w 38244"/>
                    <a:gd name="connsiteY8" fmla="*/ 19122 h 38172"/>
                    <a:gd name="connsiteX9" fmla="*/ 19122 w 38244"/>
                    <a:gd name="connsiteY9" fmla="*/ 5787 h 381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8244" h="38172">
                      <a:moveTo>
                        <a:pt x="18170" y="38172"/>
                      </a:moveTo>
                      <a:cubicBezTo>
                        <a:pt x="7692" y="38172"/>
                        <a:pt x="-880" y="28647"/>
                        <a:pt x="72" y="18170"/>
                      </a:cubicBezTo>
                      <a:cubicBezTo>
                        <a:pt x="72" y="7692"/>
                        <a:pt x="9597" y="-880"/>
                        <a:pt x="20075" y="72"/>
                      </a:cubicBezTo>
                      <a:cubicBezTo>
                        <a:pt x="30552" y="72"/>
                        <a:pt x="39125" y="9597"/>
                        <a:pt x="38172" y="20075"/>
                      </a:cubicBezTo>
                      <a:cubicBezTo>
                        <a:pt x="37220" y="29600"/>
                        <a:pt x="28647" y="38172"/>
                        <a:pt x="18170" y="38172"/>
                      </a:cubicBezTo>
                      <a:close/>
                      <a:moveTo>
                        <a:pt x="19122" y="5787"/>
                      </a:moveTo>
                      <a:cubicBezTo>
                        <a:pt x="12455" y="5787"/>
                        <a:pt x="5787" y="10550"/>
                        <a:pt x="5787" y="18170"/>
                      </a:cubicBezTo>
                      <a:cubicBezTo>
                        <a:pt x="5787" y="24837"/>
                        <a:pt x="10550" y="31505"/>
                        <a:pt x="18170" y="31505"/>
                      </a:cubicBezTo>
                      <a:cubicBezTo>
                        <a:pt x="24837" y="31505"/>
                        <a:pt x="31505" y="26742"/>
                        <a:pt x="31505" y="19122"/>
                      </a:cubicBezTo>
                      <a:cubicBezTo>
                        <a:pt x="31505" y="12455"/>
                        <a:pt x="25790" y="5787"/>
                        <a:pt x="19122" y="5787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82" name="Freeform: Shape 381">
                  <a:extLst>
                    <a:ext uri="{FF2B5EF4-FFF2-40B4-BE49-F238E27FC236}">
                      <a16:creationId xmlns:a16="http://schemas.microsoft.com/office/drawing/2014/main" id="{DCCFD235-F088-10BF-6CD4-9A7886230837}"/>
                    </a:ext>
                  </a:extLst>
                </p:cNvPr>
                <p:cNvSpPr/>
                <p:nvPr/>
              </p:nvSpPr>
              <p:spPr>
                <a:xfrm>
                  <a:off x="3967106" y="2290706"/>
                  <a:ext cx="51545" cy="51490"/>
                </a:xfrm>
                <a:custGeom>
                  <a:avLst/>
                  <a:gdLst>
                    <a:gd name="connsiteX0" fmla="*/ 24821 w 51545"/>
                    <a:gd name="connsiteY0" fmla="*/ 51490 h 51490"/>
                    <a:gd name="connsiteX1" fmla="*/ 56 w 51545"/>
                    <a:gd name="connsiteY1" fmla="*/ 24821 h 51490"/>
                    <a:gd name="connsiteX2" fmla="*/ 26726 w 51545"/>
                    <a:gd name="connsiteY2" fmla="*/ 56 h 51490"/>
                    <a:gd name="connsiteX3" fmla="*/ 51490 w 51545"/>
                    <a:gd name="connsiteY3" fmla="*/ 26726 h 51490"/>
                    <a:gd name="connsiteX4" fmla="*/ 24821 w 51545"/>
                    <a:gd name="connsiteY4" fmla="*/ 51490 h 51490"/>
                    <a:gd name="connsiteX5" fmla="*/ 26726 w 51545"/>
                    <a:gd name="connsiteY5" fmla="*/ 7676 h 51490"/>
                    <a:gd name="connsiteX6" fmla="*/ 8628 w 51545"/>
                    <a:gd name="connsiteY6" fmla="*/ 23868 h 51490"/>
                    <a:gd name="connsiteX7" fmla="*/ 24821 w 51545"/>
                    <a:gd name="connsiteY7" fmla="*/ 41965 h 51490"/>
                    <a:gd name="connsiteX8" fmla="*/ 42918 w 51545"/>
                    <a:gd name="connsiteY8" fmla="*/ 25773 h 51490"/>
                    <a:gd name="connsiteX9" fmla="*/ 26726 w 51545"/>
                    <a:gd name="connsiteY9" fmla="*/ 7676 h 514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1545" h="51490">
                      <a:moveTo>
                        <a:pt x="24821" y="51490"/>
                      </a:moveTo>
                      <a:cubicBezTo>
                        <a:pt x="10533" y="50538"/>
                        <a:pt x="-897" y="39108"/>
                        <a:pt x="56" y="24821"/>
                      </a:cubicBezTo>
                      <a:cubicBezTo>
                        <a:pt x="1008" y="10533"/>
                        <a:pt x="12438" y="-897"/>
                        <a:pt x="26726" y="56"/>
                      </a:cubicBezTo>
                      <a:cubicBezTo>
                        <a:pt x="41013" y="1008"/>
                        <a:pt x="52443" y="12438"/>
                        <a:pt x="51490" y="26726"/>
                      </a:cubicBezTo>
                      <a:cubicBezTo>
                        <a:pt x="50538" y="41013"/>
                        <a:pt x="39108" y="51490"/>
                        <a:pt x="24821" y="51490"/>
                      </a:cubicBezTo>
                      <a:close/>
                      <a:moveTo>
                        <a:pt x="26726" y="7676"/>
                      </a:moveTo>
                      <a:cubicBezTo>
                        <a:pt x="17201" y="7676"/>
                        <a:pt x="8628" y="14343"/>
                        <a:pt x="8628" y="23868"/>
                      </a:cubicBezTo>
                      <a:cubicBezTo>
                        <a:pt x="8628" y="33393"/>
                        <a:pt x="15296" y="41965"/>
                        <a:pt x="24821" y="41965"/>
                      </a:cubicBezTo>
                      <a:cubicBezTo>
                        <a:pt x="34346" y="41965"/>
                        <a:pt x="42918" y="35298"/>
                        <a:pt x="42918" y="25773"/>
                      </a:cubicBezTo>
                      <a:cubicBezTo>
                        <a:pt x="43871" y="16248"/>
                        <a:pt x="36251" y="8628"/>
                        <a:pt x="26726" y="7676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83" name="Freeform: Shape 382">
                  <a:extLst>
                    <a:ext uri="{FF2B5EF4-FFF2-40B4-BE49-F238E27FC236}">
                      <a16:creationId xmlns:a16="http://schemas.microsoft.com/office/drawing/2014/main" id="{848DF86E-BB35-0EF7-AC89-A0D9FE848D09}"/>
                    </a:ext>
                  </a:extLst>
                </p:cNvPr>
                <p:cNvSpPr/>
                <p:nvPr/>
              </p:nvSpPr>
              <p:spPr>
                <a:xfrm>
                  <a:off x="3957637" y="2280284"/>
                  <a:ext cx="71437" cy="71437"/>
                </a:xfrm>
                <a:custGeom>
                  <a:avLst/>
                  <a:gdLst>
                    <a:gd name="connsiteX0" fmla="*/ 34290 w 71437"/>
                    <a:gd name="connsiteY0" fmla="*/ 71438 h 71437"/>
                    <a:gd name="connsiteX1" fmla="*/ 0 w 71437"/>
                    <a:gd name="connsiteY1" fmla="*/ 34290 h 71437"/>
                    <a:gd name="connsiteX2" fmla="*/ 37147 w 71437"/>
                    <a:gd name="connsiteY2" fmla="*/ 0 h 71437"/>
                    <a:gd name="connsiteX3" fmla="*/ 71438 w 71437"/>
                    <a:gd name="connsiteY3" fmla="*/ 37148 h 71437"/>
                    <a:gd name="connsiteX4" fmla="*/ 34290 w 71437"/>
                    <a:gd name="connsiteY4" fmla="*/ 71438 h 71437"/>
                    <a:gd name="connsiteX5" fmla="*/ 37147 w 71437"/>
                    <a:gd name="connsiteY5" fmla="*/ 12383 h 71437"/>
                    <a:gd name="connsiteX6" fmla="*/ 12383 w 71437"/>
                    <a:gd name="connsiteY6" fmla="*/ 35243 h 71437"/>
                    <a:gd name="connsiteX7" fmla="*/ 35242 w 71437"/>
                    <a:gd name="connsiteY7" fmla="*/ 60008 h 71437"/>
                    <a:gd name="connsiteX8" fmla="*/ 60008 w 71437"/>
                    <a:gd name="connsiteY8" fmla="*/ 37148 h 71437"/>
                    <a:gd name="connsiteX9" fmla="*/ 37147 w 71437"/>
                    <a:gd name="connsiteY9" fmla="*/ 12383 h 714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1437" h="71437">
                      <a:moveTo>
                        <a:pt x="34290" y="71438"/>
                      </a:moveTo>
                      <a:cubicBezTo>
                        <a:pt x="14288" y="70485"/>
                        <a:pt x="0" y="54293"/>
                        <a:pt x="0" y="34290"/>
                      </a:cubicBezTo>
                      <a:cubicBezTo>
                        <a:pt x="953" y="14288"/>
                        <a:pt x="17145" y="0"/>
                        <a:pt x="37147" y="0"/>
                      </a:cubicBezTo>
                      <a:cubicBezTo>
                        <a:pt x="57150" y="953"/>
                        <a:pt x="71438" y="17145"/>
                        <a:pt x="71438" y="37148"/>
                      </a:cubicBezTo>
                      <a:cubicBezTo>
                        <a:pt x="71438" y="57150"/>
                        <a:pt x="53340" y="71438"/>
                        <a:pt x="34290" y="71438"/>
                      </a:cubicBezTo>
                      <a:close/>
                      <a:moveTo>
                        <a:pt x="37147" y="12383"/>
                      </a:moveTo>
                      <a:cubicBezTo>
                        <a:pt x="23813" y="11430"/>
                        <a:pt x="13335" y="21908"/>
                        <a:pt x="12383" y="35243"/>
                      </a:cubicBezTo>
                      <a:cubicBezTo>
                        <a:pt x="11430" y="48578"/>
                        <a:pt x="21908" y="59055"/>
                        <a:pt x="35242" y="60008"/>
                      </a:cubicBezTo>
                      <a:cubicBezTo>
                        <a:pt x="48578" y="60960"/>
                        <a:pt x="59055" y="50483"/>
                        <a:pt x="60008" y="37148"/>
                      </a:cubicBezTo>
                      <a:cubicBezTo>
                        <a:pt x="60008" y="23813"/>
                        <a:pt x="49530" y="12383"/>
                        <a:pt x="37147" y="12383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52" name="Graphic 3">
                <a:extLst>
                  <a:ext uri="{FF2B5EF4-FFF2-40B4-BE49-F238E27FC236}">
                    <a16:creationId xmlns:a16="http://schemas.microsoft.com/office/drawing/2014/main" id="{6669D23A-52C9-7223-D718-6670044D2DF0}"/>
                  </a:ext>
                </a:extLst>
              </p:cNvPr>
              <p:cNvGrpSpPr/>
              <p:nvPr/>
            </p:nvGrpSpPr>
            <p:grpSpPr>
              <a:xfrm>
                <a:off x="4121467" y="2331720"/>
                <a:ext cx="71437" cy="71437"/>
                <a:chOff x="4121467" y="2331720"/>
                <a:chExt cx="71437" cy="71437"/>
              </a:xfrm>
              <a:grpFill/>
            </p:grpSpPr>
            <p:sp>
              <p:nvSpPr>
                <p:cNvPr id="378" name="Freeform: Shape 377">
                  <a:extLst>
                    <a:ext uri="{FF2B5EF4-FFF2-40B4-BE49-F238E27FC236}">
                      <a16:creationId xmlns:a16="http://schemas.microsoft.com/office/drawing/2014/main" id="{7799DE4D-7BE1-6581-5D46-EC7E2722482A}"/>
                    </a:ext>
                  </a:extLst>
                </p:cNvPr>
                <p:cNvSpPr/>
                <p:nvPr/>
              </p:nvSpPr>
              <p:spPr>
                <a:xfrm>
                  <a:off x="4138540" y="2348792"/>
                  <a:ext cx="38244" cy="38172"/>
                </a:xfrm>
                <a:custGeom>
                  <a:avLst/>
                  <a:gdLst>
                    <a:gd name="connsiteX0" fmla="*/ 18170 w 38244"/>
                    <a:gd name="connsiteY0" fmla="*/ 38172 h 38172"/>
                    <a:gd name="connsiteX1" fmla="*/ 72 w 38244"/>
                    <a:gd name="connsiteY1" fmla="*/ 18170 h 38172"/>
                    <a:gd name="connsiteX2" fmla="*/ 20075 w 38244"/>
                    <a:gd name="connsiteY2" fmla="*/ 72 h 38172"/>
                    <a:gd name="connsiteX3" fmla="*/ 38172 w 38244"/>
                    <a:gd name="connsiteY3" fmla="*/ 20075 h 38172"/>
                    <a:gd name="connsiteX4" fmla="*/ 18170 w 38244"/>
                    <a:gd name="connsiteY4" fmla="*/ 38172 h 38172"/>
                    <a:gd name="connsiteX5" fmla="*/ 19122 w 38244"/>
                    <a:gd name="connsiteY5" fmla="*/ 5787 h 38172"/>
                    <a:gd name="connsiteX6" fmla="*/ 5787 w 38244"/>
                    <a:gd name="connsiteY6" fmla="*/ 18170 h 38172"/>
                    <a:gd name="connsiteX7" fmla="*/ 18170 w 38244"/>
                    <a:gd name="connsiteY7" fmla="*/ 31505 h 38172"/>
                    <a:gd name="connsiteX8" fmla="*/ 31505 w 38244"/>
                    <a:gd name="connsiteY8" fmla="*/ 19122 h 38172"/>
                    <a:gd name="connsiteX9" fmla="*/ 19122 w 38244"/>
                    <a:gd name="connsiteY9" fmla="*/ 5787 h 381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8244" h="38172">
                      <a:moveTo>
                        <a:pt x="18170" y="38172"/>
                      </a:moveTo>
                      <a:cubicBezTo>
                        <a:pt x="7692" y="38172"/>
                        <a:pt x="-880" y="28647"/>
                        <a:pt x="72" y="18170"/>
                      </a:cubicBezTo>
                      <a:cubicBezTo>
                        <a:pt x="72" y="7692"/>
                        <a:pt x="9597" y="-880"/>
                        <a:pt x="20075" y="72"/>
                      </a:cubicBezTo>
                      <a:cubicBezTo>
                        <a:pt x="30552" y="72"/>
                        <a:pt x="39125" y="9597"/>
                        <a:pt x="38172" y="20075"/>
                      </a:cubicBezTo>
                      <a:cubicBezTo>
                        <a:pt x="37220" y="29600"/>
                        <a:pt x="28647" y="38172"/>
                        <a:pt x="18170" y="38172"/>
                      </a:cubicBezTo>
                      <a:close/>
                      <a:moveTo>
                        <a:pt x="19122" y="5787"/>
                      </a:moveTo>
                      <a:cubicBezTo>
                        <a:pt x="12455" y="5787"/>
                        <a:pt x="5787" y="10550"/>
                        <a:pt x="5787" y="18170"/>
                      </a:cubicBezTo>
                      <a:cubicBezTo>
                        <a:pt x="5787" y="24837"/>
                        <a:pt x="10550" y="31505"/>
                        <a:pt x="18170" y="31505"/>
                      </a:cubicBezTo>
                      <a:cubicBezTo>
                        <a:pt x="24837" y="31505"/>
                        <a:pt x="31505" y="26742"/>
                        <a:pt x="31505" y="19122"/>
                      </a:cubicBezTo>
                      <a:cubicBezTo>
                        <a:pt x="31505" y="12455"/>
                        <a:pt x="25790" y="5787"/>
                        <a:pt x="19122" y="5787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79" name="Freeform: Shape 378">
                  <a:extLst>
                    <a:ext uri="{FF2B5EF4-FFF2-40B4-BE49-F238E27FC236}">
                      <a16:creationId xmlns:a16="http://schemas.microsoft.com/office/drawing/2014/main" id="{C9C7CDBF-1D13-5C62-5D7C-7E57E0F7D664}"/>
                    </a:ext>
                  </a:extLst>
                </p:cNvPr>
                <p:cNvSpPr/>
                <p:nvPr/>
              </p:nvSpPr>
              <p:spPr>
                <a:xfrm>
                  <a:off x="4130936" y="2342141"/>
                  <a:ext cx="51546" cy="51490"/>
                </a:xfrm>
                <a:custGeom>
                  <a:avLst/>
                  <a:gdLst>
                    <a:gd name="connsiteX0" fmla="*/ 24821 w 51546"/>
                    <a:gd name="connsiteY0" fmla="*/ 51491 h 51490"/>
                    <a:gd name="connsiteX1" fmla="*/ 55 w 51546"/>
                    <a:gd name="connsiteY1" fmla="*/ 24821 h 51490"/>
                    <a:gd name="connsiteX2" fmla="*/ 26726 w 51546"/>
                    <a:gd name="connsiteY2" fmla="*/ 55 h 51490"/>
                    <a:gd name="connsiteX3" fmla="*/ 51491 w 51546"/>
                    <a:gd name="connsiteY3" fmla="*/ 26726 h 51490"/>
                    <a:gd name="connsiteX4" fmla="*/ 24821 w 51546"/>
                    <a:gd name="connsiteY4" fmla="*/ 51491 h 51490"/>
                    <a:gd name="connsiteX5" fmla="*/ 26726 w 51546"/>
                    <a:gd name="connsiteY5" fmla="*/ 7676 h 51490"/>
                    <a:gd name="connsiteX6" fmla="*/ 8628 w 51546"/>
                    <a:gd name="connsiteY6" fmla="*/ 23868 h 51490"/>
                    <a:gd name="connsiteX7" fmla="*/ 24821 w 51546"/>
                    <a:gd name="connsiteY7" fmla="*/ 41966 h 51490"/>
                    <a:gd name="connsiteX8" fmla="*/ 42918 w 51546"/>
                    <a:gd name="connsiteY8" fmla="*/ 25773 h 51490"/>
                    <a:gd name="connsiteX9" fmla="*/ 26726 w 51546"/>
                    <a:gd name="connsiteY9" fmla="*/ 7676 h 514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1546" h="51490">
                      <a:moveTo>
                        <a:pt x="24821" y="51491"/>
                      </a:moveTo>
                      <a:cubicBezTo>
                        <a:pt x="10533" y="50538"/>
                        <a:pt x="-897" y="39108"/>
                        <a:pt x="55" y="24821"/>
                      </a:cubicBezTo>
                      <a:cubicBezTo>
                        <a:pt x="1008" y="10533"/>
                        <a:pt x="12438" y="-897"/>
                        <a:pt x="26726" y="55"/>
                      </a:cubicBezTo>
                      <a:cubicBezTo>
                        <a:pt x="41013" y="1008"/>
                        <a:pt x="52443" y="12438"/>
                        <a:pt x="51491" y="26726"/>
                      </a:cubicBezTo>
                      <a:cubicBezTo>
                        <a:pt x="51491" y="41013"/>
                        <a:pt x="39108" y="51491"/>
                        <a:pt x="24821" y="51491"/>
                      </a:cubicBezTo>
                      <a:close/>
                      <a:moveTo>
                        <a:pt x="26726" y="7676"/>
                      </a:moveTo>
                      <a:cubicBezTo>
                        <a:pt x="17201" y="7676"/>
                        <a:pt x="8628" y="14343"/>
                        <a:pt x="8628" y="23868"/>
                      </a:cubicBezTo>
                      <a:cubicBezTo>
                        <a:pt x="8628" y="33393"/>
                        <a:pt x="15296" y="41966"/>
                        <a:pt x="24821" y="41966"/>
                      </a:cubicBezTo>
                      <a:cubicBezTo>
                        <a:pt x="34346" y="41966"/>
                        <a:pt x="42918" y="35298"/>
                        <a:pt x="42918" y="25773"/>
                      </a:cubicBezTo>
                      <a:cubicBezTo>
                        <a:pt x="43871" y="16248"/>
                        <a:pt x="36251" y="8628"/>
                        <a:pt x="26726" y="7676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80" name="Freeform: Shape 379">
                  <a:extLst>
                    <a:ext uri="{FF2B5EF4-FFF2-40B4-BE49-F238E27FC236}">
                      <a16:creationId xmlns:a16="http://schemas.microsoft.com/office/drawing/2014/main" id="{F34F432B-4615-4A5B-151F-A37B2800E664}"/>
                    </a:ext>
                  </a:extLst>
                </p:cNvPr>
                <p:cNvSpPr/>
                <p:nvPr/>
              </p:nvSpPr>
              <p:spPr>
                <a:xfrm>
                  <a:off x="4121467" y="2331720"/>
                  <a:ext cx="71437" cy="71437"/>
                </a:xfrm>
                <a:custGeom>
                  <a:avLst/>
                  <a:gdLst>
                    <a:gd name="connsiteX0" fmla="*/ 34290 w 71437"/>
                    <a:gd name="connsiteY0" fmla="*/ 71438 h 71437"/>
                    <a:gd name="connsiteX1" fmla="*/ 0 w 71437"/>
                    <a:gd name="connsiteY1" fmla="*/ 34290 h 71437"/>
                    <a:gd name="connsiteX2" fmla="*/ 37148 w 71437"/>
                    <a:gd name="connsiteY2" fmla="*/ 0 h 71437"/>
                    <a:gd name="connsiteX3" fmla="*/ 71438 w 71437"/>
                    <a:gd name="connsiteY3" fmla="*/ 37147 h 71437"/>
                    <a:gd name="connsiteX4" fmla="*/ 34290 w 71437"/>
                    <a:gd name="connsiteY4" fmla="*/ 71438 h 71437"/>
                    <a:gd name="connsiteX5" fmla="*/ 36195 w 71437"/>
                    <a:gd name="connsiteY5" fmla="*/ 12383 h 71437"/>
                    <a:gd name="connsiteX6" fmla="*/ 11430 w 71437"/>
                    <a:gd name="connsiteY6" fmla="*/ 35242 h 71437"/>
                    <a:gd name="connsiteX7" fmla="*/ 34290 w 71437"/>
                    <a:gd name="connsiteY7" fmla="*/ 60008 h 71437"/>
                    <a:gd name="connsiteX8" fmla="*/ 59055 w 71437"/>
                    <a:gd name="connsiteY8" fmla="*/ 37147 h 71437"/>
                    <a:gd name="connsiteX9" fmla="*/ 36195 w 71437"/>
                    <a:gd name="connsiteY9" fmla="*/ 12383 h 714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1437" h="71437">
                      <a:moveTo>
                        <a:pt x="34290" y="71438"/>
                      </a:moveTo>
                      <a:cubicBezTo>
                        <a:pt x="14288" y="70485"/>
                        <a:pt x="0" y="54292"/>
                        <a:pt x="0" y="34290"/>
                      </a:cubicBezTo>
                      <a:cubicBezTo>
                        <a:pt x="953" y="14288"/>
                        <a:pt x="17145" y="0"/>
                        <a:pt x="37148" y="0"/>
                      </a:cubicBezTo>
                      <a:cubicBezTo>
                        <a:pt x="57150" y="0"/>
                        <a:pt x="71438" y="17145"/>
                        <a:pt x="71438" y="37147"/>
                      </a:cubicBezTo>
                      <a:cubicBezTo>
                        <a:pt x="70485" y="56197"/>
                        <a:pt x="53340" y="71438"/>
                        <a:pt x="34290" y="71438"/>
                      </a:cubicBezTo>
                      <a:close/>
                      <a:moveTo>
                        <a:pt x="36195" y="12383"/>
                      </a:moveTo>
                      <a:cubicBezTo>
                        <a:pt x="22860" y="11430"/>
                        <a:pt x="12383" y="21908"/>
                        <a:pt x="11430" y="35242"/>
                      </a:cubicBezTo>
                      <a:cubicBezTo>
                        <a:pt x="10478" y="48577"/>
                        <a:pt x="20955" y="59055"/>
                        <a:pt x="34290" y="60008"/>
                      </a:cubicBezTo>
                      <a:cubicBezTo>
                        <a:pt x="47625" y="60960"/>
                        <a:pt x="58103" y="50483"/>
                        <a:pt x="59055" y="37147"/>
                      </a:cubicBezTo>
                      <a:cubicBezTo>
                        <a:pt x="60008" y="23813"/>
                        <a:pt x="49530" y="12383"/>
                        <a:pt x="36195" y="12383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53" name="Graphic 3">
                <a:extLst>
                  <a:ext uri="{FF2B5EF4-FFF2-40B4-BE49-F238E27FC236}">
                    <a16:creationId xmlns:a16="http://schemas.microsoft.com/office/drawing/2014/main" id="{04D1FDB3-C744-A6BB-411A-096C9573152F}"/>
                  </a:ext>
                </a:extLst>
              </p:cNvPr>
              <p:cNvGrpSpPr/>
              <p:nvPr/>
            </p:nvGrpSpPr>
            <p:grpSpPr>
              <a:xfrm>
                <a:off x="4092892" y="2434590"/>
                <a:ext cx="71437" cy="71437"/>
                <a:chOff x="4092892" y="2434590"/>
                <a:chExt cx="71437" cy="71437"/>
              </a:xfrm>
              <a:grpFill/>
            </p:grpSpPr>
            <p:sp>
              <p:nvSpPr>
                <p:cNvPr id="375" name="Freeform: Shape 374">
                  <a:extLst>
                    <a:ext uri="{FF2B5EF4-FFF2-40B4-BE49-F238E27FC236}">
                      <a16:creationId xmlns:a16="http://schemas.microsoft.com/office/drawing/2014/main" id="{6D3EE020-7370-ADF0-BB26-AE156633B03B}"/>
                    </a:ext>
                  </a:extLst>
                </p:cNvPr>
                <p:cNvSpPr/>
                <p:nvPr/>
              </p:nvSpPr>
              <p:spPr>
                <a:xfrm>
                  <a:off x="4109965" y="2451662"/>
                  <a:ext cx="38244" cy="38172"/>
                </a:xfrm>
                <a:custGeom>
                  <a:avLst/>
                  <a:gdLst>
                    <a:gd name="connsiteX0" fmla="*/ 18170 w 38244"/>
                    <a:gd name="connsiteY0" fmla="*/ 38172 h 38172"/>
                    <a:gd name="connsiteX1" fmla="*/ 72 w 38244"/>
                    <a:gd name="connsiteY1" fmla="*/ 18170 h 38172"/>
                    <a:gd name="connsiteX2" fmla="*/ 20075 w 38244"/>
                    <a:gd name="connsiteY2" fmla="*/ 72 h 38172"/>
                    <a:gd name="connsiteX3" fmla="*/ 38172 w 38244"/>
                    <a:gd name="connsiteY3" fmla="*/ 20075 h 38172"/>
                    <a:gd name="connsiteX4" fmla="*/ 18170 w 38244"/>
                    <a:gd name="connsiteY4" fmla="*/ 38172 h 38172"/>
                    <a:gd name="connsiteX5" fmla="*/ 19122 w 38244"/>
                    <a:gd name="connsiteY5" fmla="*/ 5787 h 38172"/>
                    <a:gd name="connsiteX6" fmla="*/ 5787 w 38244"/>
                    <a:gd name="connsiteY6" fmla="*/ 18170 h 38172"/>
                    <a:gd name="connsiteX7" fmla="*/ 18170 w 38244"/>
                    <a:gd name="connsiteY7" fmla="*/ 31505 h 38172"/>
                    <a:gd name="connsiteX8" fmla="*/ 31505 w 38244"/>
                    <a:gd name="connsiteY8" fmla="*/ 19122 h 38172"/>
                    <a:gd name="connsiteX9" fmla="*/ 19122 w 38244"/>
                    <a:gd name="connsiteY9" fmla="*/ 5787 h 381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8244" h="38172">
                      <a:moveTo>
                        <a:pt x="18170" y="38172"/>
                      </a:moveTo>
                      <a:cubicBezTo>
                        <a:pt x="7692" y="38172"/>
                        <a:pt x="-880" y="28647"/>
                        <a:pt x="72" y="18170"/>
                      </a:cubicBezTo>
                      <a:cubicBezTo>
                        <a:pt x="72" y="7692"/>
                        <a:pt x="9597" y="-880"/>
                        <a:pt x="20075" y="72"/>
                      </a:cubicBezTo>
                      <a:cubicBezTo>
                        <a:pt x="30552" y="72"/>
                        <a:pt x="39125" y="9597"/>
                        <a:pt x="38172" y="20075"/>
                      </a:cubicBezTo>
                      <a:cubicBezTo>
                        <a:pt x="38172" y="29600"/>
                        <a:pt x="28647" y="38172"/>
                        <a:pt x="18170" y="38172"/>
                      </a:cubicBezTo>
                      <a:close/>
                      <a:moveTo>
                        <a:pt x="19122" y="5787"/>
                      </a:moveTo>
                      <a:cubicBezTo>
                        <a:pt x="12455" y="5787"/>
                        <a:pt x="5787" y="10550"/>
                        <a:pt x="5787" y="18170"/>
                      </a:cubicBezTo>
                      <a:cubicBezTo>
                        <a:pt x="5787" y="24837"/>
                        <a:pt x="10550" y="31505"/>
                        <a:pt x="18170" y="31505"/>
                      </a:cubicBezTo>
                      <a:cubicBezTo>
                        <a:pt x="24837" y="31505"/>
                        <a:pt x="31505" y="26742"/>
                        <a:pt x="31505" y="19122"/>
                      </a:cubicBezTo>
                      <a:cubicBezTo>
                        <a:pt x="32457" y="12455"/>
                        <a:pt x="26742" y="5787"/>
                        <a:pt x="19122" y="5787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76" name="Freeform: Shape 375">
                  <a:extLst>
                    <a:ext uri="{FF2B5EF4-FFF2-40B4-BE49-F238E27FC236}">
                      <a16:creationId xmlns:a16="http://schemas.microsoft.com/office/drawing/2014/main" id="{E4C02C40-7D8E-C566-FF17-8E3801CA0551}"/>
                    </a:ext>
                  </a:extLst>
                </p:cNvPr>
                <p:cNvSpPr/>
                <p:nvPr/>
              </p:nvSpPr>
              <p:spPr>
                <a:xfrm>
                  <a:off x="4103314" y="2445011"/>
                  <a:ext cx="51545" cy="51490"/>
                </a:xfrm>
                <a:custGeom>
                  <a:avLst/>
                  <a:gdLst>
                    <a:gd name="connsiteX0" fmla="*/ 24820 w 51545"/>
                    <a:gd name="connsiteY0" fmla="*/ 51491 h 51490"/>
                    <a:gd name="connsiteX1" fmla="*/ 56 w 51545"/>
                    <a:gd name="connsiteY1" fmla="*/ 24821 h 51490"/>
                    <a:gd name="connsiteX2" fmla="*/ 26726 w 51545"/>
                    <a:gd name="connsiteY2" fmla="*/ 55 h 51490"/>
                    <a:gd name="connsiteX3" fmla="*/ 51490 w 51545"/>
                    <a:gd name="connsiteY3" fmla="*/ 26726 h 51490"/>
                    <a:gd name="connsiteX4" fmla="*/ 24820 w 51545"/>
                    <a:gd name="connsiteY4" fmla="*/ 51491 h 51490"/>
                    <a:gd name="connsiteX5" fmla="*/ 26726 w 51545"/>
                    <a:gd name="connsiteY5" fmla="*/ 7676 h 51490"/>
                    <a:gd name="connsiteX6" fmla="*/ 8628 w 51545"/>
                    <a:gd name="connsiteY6" fmla="*/ 23868 h 51490"/>
                    <a:gd name="connsiteX7" fmla="*/ 24820 w 51545"/>
                    <a:gd name="connsiteY7" fmla="*/ 41966 h 51490"/>
                    <a:gd name="connsiteX8" fmla="*/ 42918 w 51545"/>
                    <a:gd name="connsiteY8" fmla="*/ 25773 h 51490"/>
                    <a:gd name="connsiteX9" fmla="*/ 26726 w 51545"/>
                    <a:gd name="connsiteY9" fmla="*/ 7676 h 514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1545" h="51490">
                      <a:moveTo>
                        <a:pt x="24820" y="51491"/>
                      </a:moveTo>
                      <a:cubicBezTo>
                        <a:pt x="10533" y="50538"/>
                        <a:pt x="-897" y="39108"/>
                        <a:pt x="56" y="24821"/>
                      </a:cubicBezTo>
                      <a:cubicBezTo>
                        <a:pt x="1008" y="10533"/>
                        <a:pt x="12438" y="-897"/>
                        <a:pt x="26726" y="55"/>
                      </a:cubicBezTo>
                      <a:cubicBezTo>
                        <a:pt x="41013" y="1008"/>
                        <a:pt x="52443" y="12438"/>
                        <a:pt x="51490" y="26726"/>
                      </a:cubicBezTo>
                      <a:cubicBezTo>
                        <a:pt x="51490" y="41013"/>
                        <a:pt x="39108" y="51491"/>
                        <a:pt x="24820" y="51491"/>
                      </a:cubicBezTo>
                      <a:close/>
                      <a:moveTo>
                        <a:pt x="26726" y="7676"/>
                      </a:moveTo>
                      <a:cubicBezTo>
                        <a:pt x="17201" y="7676"/>
                        <a:pt x="8628" y="14343"/>
                        <a:pt x="8628" y="23868"/>
                      </a:cubicBezTo>
                      <a:cubicBezTo>
                        <a:pt x="8628" y="33393"/>
                        <a:pt x="15295" y="41966"/>
                        <a:pt x="24820" y="41966"/>
                      </a:cubicBezTo>
                      <a:cubicBezTo>
                        <a:pt x="34345" y="41966"/>
                        <a:pt x="42918" y="35298"/>
                        <a:pt x="42918" y="25773"/>
                      </a:cubicBezTo>
                      <a:cubicBezTo>
                        <a:pt x="43870" y="16248"/>
                        <a:pt x="36251" y="8628"/>
                        <a:pt x="26726" y="7676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77" name="Freeform: Shape 376">
                  <a:extLst>
                    <a:ext uri="{FF2B5EF4-FFF2-40B4-BE49-F238E27FC236}">
                      <a16:creationId xmlns:a16="http://schemas.microsoft.com/office/drawing/2014/main" id="{FF64EB1B-92F8-9762-E713-610E66732B63}"/>
                    </a:ext>
                  </a:extLst>
                </p:cNvPr>
                <p:cNvSpPr/>
                <p:nvPr/>
              </p:nvSpPr>
              <p:spPr>
                <a:xfrm>
                  <a:off x="4092892" y="2434590"/>
                  <a:ext cx="71437" cy="71437"/>
                </a:xfrm>
                <a:custGeom>
                  <a:avLst/>
                  <a:gdLst>
                    <a:gd name="connsiteX0" fmla="*/ 34290 w 71437"/>
                    <a:gd name="connsiteY0" fmla="*/ 71438 h 71437"/>
                    <a:gd name="connsiteX1" fmla="*/ 0 w 71437"/>
                    <a:gd name="connsiteY1" fmla="*/ 34290 h 71437"/>
                    <a:gd name="connsiteX2" fmla="*/ 37148 w 71437"/>
                    <a:gd name="connsiteY2" fmla="*/ 0 h 71437"/>
                    <a:gd name="connsiteX3" fmla="*/ 71438 w 71437"/>
                    <a:gd name="connsiteY3" fmla="*/ 37147 h 71437"/>
                    <a:gd name="connsiteX4" fmla="*/ 34290 w 71437"/>
                    <a:gd name="connsiteY4" fmla="*/ 71438 h 71437"/>
                    <a:gd name="connsiteX5" fmla="*/ 37148 w 71437"/>
                    <a:gd name="connsiteY5" fmla="*/ 12382 h 71437"/>
                    <a:gd name="connsiteX6" fmla="*/ 12383 w 71437"/>
                    <a:gd name="connsiteY6" fmla="*/ 35242 h 71437"/>
                    <a:gd name="connsiteX7" fmla="*/ 35242 w 71437"/>
                    <a:gd name="connsiteY7" fmla="*/ 60007 h 71437"/>
                    <a:gd name="connsiteX8" fmla="*/ 60008 w 71437"/>
                    <a:gd name="connsiteY8" fmla="*/ 37147 h 71437"/>
                    <a:gd name="connsiteX9" fmla="*/ 37148 w 71437"/>
                    <a:gd name="connsiteY9" fmla="*/ 12382 h 714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1437" h="71437">
                      <a:moveTo>
                        <a:pt x="34290" y="71438"/>
                      </a:moveTo>
                      <a:cubicBezTo>
                        <a:pt x="14288" y="70485"/>
                        <a:pt x="0" y="54292"/>
                        <a:pt x="0" y="34290"/>
                      </a:cubicBezTo>
                      <a:cubicBezTo>
                        <a:pt x="0" y="14288"/>
                        <a:pt x="17145" y="0"/>
                        <a:pt x="37148" y="0"/>
                      </a:cubicBezTo>
                      <a:cubicBezTo>
                        <a:pt x="57150" y="952"/>
                        <a:pt x="71438" y="17145"/>
                        <a:pt x="71438" y="37147"/>
                      </a:cubicBezTo>
                      <a:cubicBezTo>
                        <a:pt x="71438" y="57150"/>
                        <a:pt x="54292" y="71438"/>
                        <a:pt x="34290" y="71438"/>
                      </a:cubicBezTo>
                      <a:close/>
                      <a:moveTo>
                        <a:pt x="37148" y="12382"/>
                      </a:moveTo>
                      <a:cubicBezTo>
                        <a:pt x="23813" y="11430"/>
                        <a:pt x="13335" y="21907"/>
                        <a:pt x="12383" y="35242"/>
                      </a:cubicBezTo>
                      <a:cubicBezTo>
                        <a:pt x="11430" y="48577"/>
                        <a:pt x="21908" y="59055"/>
                        <a:pt x="35242" y="60007"/>
                      </a:cubicBezTo>
                      <a:cubicBezTo>
                        <a:pt x="48578" y="60960"/>
                        <a:pt x="59055" y="50482"/>
                        <a:pt x="60008" y="37147"/>
                      </a:cubicBezTo>
                      <a:cubicBezTo>
                        <a:pt x="60008" y="23813"/>
                        <a:pt x="50483" y="12382"/>
                        <a:pt x="37148" y="12382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54" name="Graphic 3">
                <a:extLst>
                  <a:ext uri="{FF2B5EF4-FFF2-40B4-BE49-F238E27FC236}">
                    <a16:creationId xmlns:a16="http://schemas.microsoft.com/office/drawing/2014/main" id="{2CEA2D1B-EEFA-FC86-A6A3-F75B57D8DF73}"/>
                  </a:ext>
                </a:extLst>
              </p:cNvPr>
              <p:cNvGrpSpPr/>
              <p:nvPr/>
            </p:nvGrpSpPr>
            <p:grpSpPr>
              <a:xfrm>
                <a:off x="4471987" y="2097404"/>
                <a:ext cx="71437" cy="71479"/>
                <a:chOff x="4471987" y="2097404"/>
                <a:chExt cx="71437" cy="71479"/>
              </a:xfrm>
              <a:grpFill/>
            </p:grpSpPr>
            <p:sp>
              <p:nvSpPr>
                <p:cNvPr id="372" name="Freeform: Shape 371">
                  <a:extLst>
                    <a:ext uri="{FF2B5EF4-FFF2-40B4-BE49-F238E27FC236}">
                      <a16:creationId xmlns:a16="http://schemas.microsoft.com/office/drawing/2014/main" id="{B888CD00-27A7-8995-0B36-FB45AC0B3C35}"/>
                    </a:ext>
                  </a:extLst>
                </p:cNvPr>
                <p:cNvSpPr/>
                <p:nvPr/>
              </p:nvSpPr>
              <p:spPr>
                <a:xfrm>
                  <a:off x="4489060" y="2114477"/>
                  <a:ext cx="38244" cy="38244"/>
                </a:xfrm>
                <a:custGeom>
                  <a:avLst/>
                  <a:gdLst>
                    <a:gd name="connsiteX0" fmla="*/ 18170 w 38244"/>
                    <a:gd name="connsiteY0" fmla="*/ 38172 h 38244"/>
                    <a:gd name="connsiteX1" fmla="*/ 72 w 38244"/>
                    <a:gd name="connsiteY1" fmla="*/ 18170 h 38244"/>
                    <a:gd name="connsiteX2" fmla="*/ 20075 w 38244"/>
                    <a:gd name="connsiteY2" fmla="*/ 72 h 38244"/>
                    <a:gd name="connsiteX3" fmla="*/ 38172 w 38244"/>
                    <a:gd name="connsiteY3" fmla="*/ 20075 h 38244"/>
                    <a:gd name="connsiteX4" fmla="*/ 18170 w 38244"/>
                    <a:gd name="connsiteY4" fmla="*/ 38172 h 38244"/>
                    <a:gd name="connsiteX5" fmla="*/ 19122 w 38244"/>
                    <a:gd name="connsiteY5" fmla="*/ 5787 h 38244"/>
                    <a:gd name="connsiteX6" fmla="*/ 5787 w 38244"/>
                    <a:gd name="connsiteY6" fmla="*/ 18170 h 38244"/>
                    <a:gd name="connsiteX7" fmla="*/ 18170 w 38244"/>
                    <a:gd name="connsiteY7" fmla="*/ 31505 h 38244"/>
                    <a:gd name="connsiteX8" fmla="*/ 31505 w 38244"/>
                    <a:gd name="connsiteY8" fmla="*/ 19122 h 38244"/>
                    <a:gd name="connsiteX9" fmla="*/ 19122 w 38244"/>
                    <a:gd name="connsiteY9" fmla="*/ 5787 h 382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8244" h="38244">
                      <a:moveTo>
                        <a:pt x="18170" y="38172"/>
                      </a:moveTo>
                      <a:cubicBezTo>
                        <a:pt x="7692" y="38172"/>
                        <a:pt x="-880" y="28647"/>
                        <a:pt x="72" y="18170"/>
                      </a:cubicBezTo>
                      <a:cubicBezTo>
                        <a:pt x="72" y="7692"/>
                        <a:pt x="9597" y="-880"/>
                        <a:pt x="20075" y="72"/>
                      </a:cubicBezTo>
                      <a:cubicBezTo>
                        <a:pt x="30552" y="72"/>
                        <a:pt x="39125" y="9597"/>
                        <a:pt x="38172" y="20075"/>
                      </a:cubicBezTo>
                      <a:cubicBezTo>
                        <a:pt x="37220" y="30552"/>
                        <a:pt x="28647" y="39125"/>
                        <a:pt x="18170" y="38172"/>
                      </a:cubicBezTo>
                      <a:close/>
                      <a:moveTo>
                        <a:pt x="19122" y="5787"/>
                      </a:moveTo>
                      <a:cubicBezTo>
                        <a:pt x="12455" y="5787"/>
                        <a:pt x="5787" y="10550"/>
                        <a:pt x="5787" y="18170"/>
                      </a:cubicBezTo>
                      <a:cubicBezTo>
                        <a:pt x="5787" y="24837"/>
                        <a:pt x="10550" y="31505"/>
                        <a:pt x="18170" y="31505"/>
                      </a:cubicBezTo>
                      <a:cubicBezTo>
                        <a:pt x="24837" y="31505"/>
                        <a:pt x="31505" y="26742"/>
                        <a:pt x="31505" y="19122"/>
                      </a:cubicBezTo>
                      <a:cubicBezTo>
                        <a:pt x="31505" y="12455"/>
                        <a:pt x="26742" y="6740"/>
                        <a:pt x="19122" y="5787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73" name="Freeform: Shape 372">
                  <a:extLst>
                    <a:ext uri="{FF2B5EF4-FFF2-40B4-BE49-F238E27FC236}">
                      <a16:creationId xmlns:a16="http://schemas.microsoft.com/office/drawing/2014/main" id="{FE4704E2-09FA-7F73-0C1A-0A4E281A513B}"/>
                    </a:ext>
                  </a:extLst>
                </p:cNvPr>
                <p:cNvSpPr/>
                <p:nvPr/>
              </p:nvSpPr>
              <p:spPr>
                <a:xfrm>
                  <a:off x="4482409" y="2107827"/>
                  <a:ext cx="51545" cy="51545"/>
                </a:xfrm>
                <a:custGeom>
                  <a:avLst/>
                  <a:gdLst>
                    <a:gd name="connsiteX0" fmla="*/ 24820 w 51545"/>
                    <a:gd name="connsiteY0" fmla="*/ 51490 h 51545"/>
                    <a:gd name="connsiteX1" fmla="*/ 56 w 51545"/>
                    <a:gd name="connsiteY1" fmla="*/ 24820 h 51545"/>
                    <a:gd name="connsiteX2" fmla="*/ 26725 w 51545"/>
                    <a:gd name="connsiteY2" fmla="*/ 56 h 51545"/>
                    <a:gd name="connsiteX3" fmla="*/ 51490 w 51545"/>
                    <a:gd name="connsiteY3" fmla="*/ 26725 h 51545"/>
                    <a:gd name="connsiteX4" fmla="*/ 24820 w 51545"/>
                    <a:gd name="connsiteY4" fmla="*/ 51490 h 51545"/>
                    <a:gd name="connsiteX5" fmla="*/ 25773 w 51545"/>
                    <a:gd name="connsiteY5" fmla="*/ 8628 h 51545"/>
                    <a:gd name="connsiteX6" fmla="*/ 7675 w 51545"/>
                    <a:gd name="connsiteY6" fmla="*/ 24820 h 51545"/>
                    <a:gd name="connsiteX7" fmla="*/ 23868 w 51545"/>
                    <a:gd name="connsiteY7" fmla="*/ 42918 h 51545"/>
                    <a:gd name="connsiteX8" fmla="*/ 41965 w 51545"/>
                    <a:gd name="connsiteY8" fmla="*/ 26725 h 51545"/>
                    <a:gd name="connsiteX9" fmla="*/ 25773 w 51545"/>
                    <a:gd name="connsiteY9" fmla="*/ 8628 h 515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1545" h="51545">
                      <a:moveTo>
                        <a:pt x="24820" y="51490"/>
                      </a:moveTo>
                      <a:cubicBezTo>
                        <a:pt x="10533" y="50538"/>
                        <a:pt x="-897" y="39108"/>
                        <a:pt x="56" y="24820"/>
                      </a:cubicBezTo>
                      <a:cubicBezTo>
                        <a:pt x="1008" y="10533"/>
                        <a:pt x="12438" y="-897"/>
                        <a:pt x="26725" y="56"/>
                      </a:cubicBezTo>
                      <a:cubicBezTo>
                        <a:pt x="41013" y="1008"/>
                        <a:pt x="52443" y="12438"/>
                        <a:pt x="51490" y="26725"/>
                      </a:cubicBezTo>
                      <a:cubicBezTo>
                        <a:pt x="50538" y="41013"/>
                        <a:pt x="39108" y="52443"/>
                        <a:pt x="24820" y="51490"/>
                      </a:cubicBezTo>
                      <a:close/>
                      <a:moveTo>
                        <a:pt x="25773" y="8628"/>
                      </a:moveTo>
                      <a:cubicBezTo>
                        <a:pt x="16248" y="8628"/>
                        <a:pt x="7675" y="15295"/>
                        <a:pt x="7675" y="24820"/>
                      </a:cubicBezTo>
                      <a:cubicBezTo>
                        <a:pt x="7675" y="34346"/>
                        <a:pt x="14343" y="42918"/>
                        <a:pt x="23868" y="42918"/>
                      </a:cubicBezTo>
                      <a:cubicBezTo>
                        <a:pt x="33393" y="42918"/>
                        <a:pt x="41965" y="36250"/>
                        <a:pt x="41965" y="26725"/>
                      </a:cubicBezTo>
                      <a:cubicBezTo>
                        <a:pt x="42918" y="17200"/>
                        <a:pt x="35298" y="8628"/>
                        <a:pt x="25773" y="8628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74" name="Freeform: Shape 373">
                  <a:extLst>
                    <a:ext uri="{FF2B5EF4-FFF2-40B4-BE49-F238E27FC236}">
                      <a16:creationId xmlns:a16="http://schemas.microsoft.com/office/drawing/2014/main" id="{33661A77-E62E-CF7A-B72C-956850165011}"/>
                    </a:ext>
                  </a:extLst>
                </p:cNvPr>
                <p:cNvSpPr/>
                <p:nvPr/>
              </p:nvSpPr>
              <p:spPr>
                <a:xfrm>
                  <a:off x="4471987" y="2097404"/>
                  <a:ext cx="71437" cy="71479"/>
                </a:xfrm>
                <a:custGeom>
                  <a:avLst/>
                  <a:gdLst>
                    <a:gd name="connsiteX0" fmla="*/ 34290 w 71437"/>
                    <a:gd name="connsiteY0" fmla="*/ 71438 h 71479"/>
                    <a:gd name="connsiteX1" fmla="*/ 0 w 71437"/>
                    <a:gd name="connsiteY1" fmla="*/ 34290 h 71479"/>
                    <a:gd name="connsiteX2" fmla="*/ 37147 w 71437"/>
                    <a:gd name="connsiteY2" fmla="*/ 0 h 71479"/>
                    <a:gd name="connsiteX3" fmla="*/ 71438 w 71437"/>
                    <a:gd name="connsiteY3" fmla="*/ 37148 h 71479"/>
                    <a:gd name="connsiteX4" fmla="*/ 34290 w 71437"/>
                    <a:gd name="connsiteY4" fmla="*/ 71438 h 71479"/>
                    <a:gd name="connsiteX5" fmla="*/ 37147 w 71437"/>
                    <a:gd name="connsiteY5" fmla="*/ 12383 h 71479"/>
                    <a:gd name="connsiteX6" fmla="*/ 12383 w 71437"/>
                    <a:gd name="connsiteY6" fmla="*/ 35243 h 71479"/>
                    <a:gd name="connsiteX7" fmla="*/ 35242 w 71437"/>
                    <a:gd name="connsiteY7" fmla="*/ 60008 h 71479"/>
                    <a:gd name="connsiteX8" fmla="*/ 60008 w 71437"/>
                    <a:gd name="connsiteY8" fmla="*/ 37148 h 71479"/>
                    <a:gd name="connsiteX9" fmla="*/ 37147 w 71437"/>
                    <a:gd name="connsiteY9" fmla="*/ 12383 h 714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1437" h="71479">
                      <a:moveTo>
                        <a:pt x="34290" y="71438"/>
                      </a:moveTo>
                      <a:cubicBezTo>
                        <a:pt x="14288" y="70485"/>
                        <a:pt x="0" y="54293"/>
                        <a:pt x="0" y="34290"/>
                      </a:cubicBezTo>
                      <a:cubicBezTo>
                        <a:pt x="953" y="14288"/>
                        <a:pt x="17145" y="0"/>
                        <a:pt x="37147" y="0"/>
                      </a:cubicBezTo>
                      <a:cubicBezTo>
                        <a:pt x="57150" y="953"/>
                        <a:pt x="71438" y="17145"/>
                        <a:pt x="71438" y="37148"/>
                      </a:cubicBezTo>
                      <a:cubicBezTo>
                        <a:pt x="70485" y="57150"/>
                        <a:pt x="54292" y="72390"/>
                        <a:pt x="34290" y="71438"/>
                      </a:cubicBezTo>
                      <a:close/>
                      <a:moveTo>
                        <a:pt x="37147" y="12383"/>
                      </a:moveTo>
                      <a:cubicBezTo>
                        <a:pt x="23813" y="11430"/>
                        <a:pt x="13335" y="21908"/>
                        <a:pt x="12383" y="35243"/>
                      </a:cubicBezTo>
                      <a:cubicBezTo>
                        <a:pt x="11430" y="48578"/>
                        <a:pt x="21908" y="59055"/>
                        <a:pt x="35242" y="60008"/>
                      </a:cubicBezTo>
                      <a:cubicBezTo>
                        <a:pt x="48578" y="60960"/>
                        <a:pt x="59055" y="50483"/>
                        <a:pt x="60008" y="37148"/>
                      </a:cubicBezTo>
                      <a:cubicBezTo>
                        <a:pt x="60008" y="23813"/>
                        <a:pt x="49530" y="13335"/>
                        <a:pt x="37147" y="12383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55" name="Graphic 3">
                <a:extLst>
                  <a:ext uri="{FF2B5EF4-FFF2-40B4-BE49-F238E27FC236}">
                    <a16:creationId xmlns:a16="http://schemas.microsoft.com/office/drawing/2014/main" id="{8735B653-B8A6-21E0-8AC6-7807063576AE}"/>
                  </a:ext>
                </a:extLst>
              </p:cNvPr>
              <p:cNvGrpSpPr/>
              <p:nvPr/>
            </p:nvGrpSpPr>
            <p:grpSpPr>
              <a:xfrm>
                <a:off x="4168140" y="2139314"/>
                <a:ext cx="71437" cy="71479"/>
                <a:chOff x="4168140" y="2139314"/>
                <a:chExt cx="71437" cy="71479"/>
              </a:xfrm>
              <a:grpFill/>
            </p:grpSpPr>
            <p:sp>
              <p:nvSpPr>
                <p:cNvPr id="369" name="Freeform: Shape 368">
                  <a:extLst>
                    <a:ext uri="{FF2B5EF4-FFF2-40B4-BE49-F238E27FC236}">
                      <a16:creationId xmlns:a16="http://schemas.microsoft.com/office/drawing/2014/main" id="{FC2F4CE7-489B-D682-A534-4E1C37B2960B}"/>
                    </a:ext>
                  </a:extLst>
                </p:cNvPr>
                <p:cNvSpPr/>
                <p:nvPr/>
              </p:nvSpPr>
              <p:spPr>
                <a:xfrm>
                  <a:off x="4185212" y="2156387"/>
                  <a:ext cx="38244" cy="38244"/>
                </a:xfrm>
                <a:custGeom>
                  <a:avLst/>
                  <a:gdLst>
                    <a:gd name="connsiteX0" fmla="*/ 18170 w 38244"/>
                    <a:gd name="connsiteY0" fmla="*/ 38172 h 38244"/>
                    <a:gd name="connsiteX1" fmla="*/ 72 w 38244"/>
                    <a:gd name="connsiteY1" fmla="*/ 18170 h 38244"/>
                    <a:gd name="connsiteX2" fmla="*/ 20075 w 38244"/>
                    <a:gd name="connsiteY2" fmla="*/ 72 h 38244"/>
                    <a:gd name="connsiteX3" fmla="*/ 38172 w 38244"/>
                    <a:gd name="connsiteY3" fmla="*/ 20075 h 38244"/>
                    <a:gd name="connsiteX4" fmla="*/ 18170 w 38244"/>
                    <a:gd name="connsiteY4" fmla="*/ 38172 h 38244"/>
                    <a:gd name="connsiteX5" fmla="*/ 19122 w 38244"/>
                    <a:gd name="connsiteY5" fmla="*/ 6740 h 38244"/>
                    <a:gd name="connsiteX6" fmla="*/ 5787 w 38244"/>
                    <a:gd name="connsiteY6" fmla="*/ 19122 h 38244"/>
                    <a:gd name="connsiteX7" fmla="*/ 18170 w 38244"/>
                    <a:gd name="connsiteY7" fmla="*/ 32457 h 38244"/>
                    <a:gd name="connsiteX8" fmla="*/ 31505 w 38244"/>
                    <a:gd name="connsiteY8" fmla="*/ 20075 h 38244"/>
                    <a:gd name="connsiteX9" fmla="*/ 19122 w 38244"/>
                    <a:gd name="connsiteY9" fmla="*/ 6740 h 382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8244" h="38244">
                      <a:moveTo>
                        <a:pt x="18170" y="38172"/>
                      </a:moveTo>
                      <a:cubicBezTo>
                        <a:pt x="7692" y="38172"/>
                        <a:pt x="-880" y="28647"/>
                        <a:pt x="72" y="18170"/>
                      </a:cubicBezTo>
                      <a:cubicBezTo>
                        <a:pt x="72" y="7692"/>
                        <a:pt x="9597" y="-880"/>
                        <a:pt x="20075" y="72"/>
                      </a:cubicBezTo>
                      <a:cubicBezTo>
                        <a:pt x="30553" y="72"/>
                        <a:pt x="39125" y="9597"/>
                        <a:pt x="38172" y="20075"/>
                      </a:cubicBezTo>
                      <a:cubicBezTo>
                        <a:pt x="37220" y="30552"/>
                        <a:pt x="28647" y="39125"/>
                        <a:pt x="18170" y="38172"/>
                      </a:cubicBezTo>
                      <a:close/>
                      <a:moveTo>
                        <a:pt x="19122" y="6740"/>
                      </a:moveTo>
                      <a:cubicBezTo>
                        <a:pt x="12455" y="6740"/>
                        <a:pt x="5787" y="11502"/>
                        <a:pt x="5787" y="19122"/>
                      </a:cubicBezTo>
                      <a:cubicBezTo>
                        <a:pt x="5787" y="25790"/>
                        <a:pt x="10550" y="32457"/>
                        <a:pt x="18170" y="32457"/>
                      </a:cubicBezTo>
                      <a:cubicBezTo>
                        <a:pt x="24837" y="32457"/>
                        <a:pt x="31505" y="27695"/>
                        <a:pt x="31505" y="20075"/>
                      </a:cubicBezTo>
                      <a:cubicBezTo>
                        <a:pt x="31505" y="12455"/>
                        <a:pt x="25790" y="6740"/>
                        <a:pt x="19122" y="674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70" name="Freeform: Shape 369">
                  <a:extLst>
                    <a:ext uri="{FF2B5EF4-FFF2-40B4-BE49-F238E27FC236}">
                      <a16:creationId xmlns:a16="http://schemas.microsoft.com/office/drawing/2014/main" id="{A5110D09-9755-2A9B-0C5A-6EA989BFB2C8}"/>
                    </a:ext>
                  </a:extLst>
                </p:cNvPr>
                <p:cNvSpPr/>
                <p:nvPr/>
              </p:nvSpPr>
              <p:spPr>
                <a:xfrm>
                  <a:off x="4177609" y="2149736"/>
                  <a:ext cx="51545" cy="51546"/>
                </a:xfrm>
                <a:custGeom>
                  <a:avLst/>
                  <a:gdLst>
                    <a:gd name="connsiteX0" fmla="*/ 24820 w 51545"/>
                    <a:gd name="connsiteY0" fmla="*/ 51491 h 51546"/>
                    <a:gd name="connsiteX1" fmla="*/ 56 w 51545"/>
                    <a:gd name="connsiteY1" fmla="*/ 24821 h 51546"/>
                    <a:gd name="connsiteX2" fmla="*/ 26725 w 51545"/>
                    <a:gd name="connsiteY2" fmla="*/ 56 h 51546"/>
                    <a:gd name="connsiteX3" fmla="*/ 51490 w 51545"/>
                    <a:gd name="connsiteY3" fmla="*/ 26726 h 51546"/>
                    <a:gd name="connsiteX4" fmla="*/ 24820 w 51545"/>
                    <a:gd name="connsiteY4" fmla="*/ 51491 h 51546"/>
                    <a:gd name="connsiteX5" fmla="*/ 26725 w 51545"/>
                    <a:gd name="connsiteY5" fmla="*/ 8628 h 51546"/>
                    <a:gd name="connsiteX6" fmla="*/ 8628 w 51545"/>
                    <a:gd name="connsiteY6" fmla="*/ 24821 h 51546"/>
                    <a:gd name="connsiteX7" fmla="*/ 24820 w 51545"/>
                    <a:gd name="connsiteY7" fmla="*/ 42918 h 51546"/>
                    <a:gd name="connsiteX8" fmla="*/ 42918 w 51545"/>
                    <a:gd name="connsiteY8" fmla="*/ 26726 h 51546"/>
                    <a:gd name="connsiteX9" fmla="*/ 26725 w 51545"/>
                    <a:gd name="connsiteY9" fmla="*/ 8628 h 51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1545" h="51546">
                      <a:moveTo>
                        <a:pt x="24820" y="51491"/>
                      </a:moveTo>
                      <a:cubicBezTo>
                        <a:pt x="10533" y="50538"/>
                        <a:pt x="-897" y="39108"/>
                        <a:pt x="56" y="24821"/>
                      </a:cubicBezTo>
                      <a:cubicBezTo>
                        <a:pt x="1008" y="10533"/>
                        <a:pt x="12438" y="-897"/>
                        <a:pt x="26725" y="56"/>
                      </a:cubicBezTo>
                      <a:cubicBezTo>
                        <a:pt x="41013" y="1008"/>
                        <a:pt x="52443" y="12438"/>
                        <a:pt x="51490" y="26726"/>
                      </a:cubicBezTo>
                      <a:cubicBezTo>
                        <a:pt x="51490" y="41013"/>
                        <a:pt x="39108" y="52443"/>
                        <a:pt x="24820" y="51491"/>
                      </a:cubicBezTo>
                      <a:close/>
                      <a:moveTo>
                        <a:pt x="26725" y="8628"/>
                      </a:moveTo>
                      <a:cubicBezTo>
                        <a:pt x="17200" y="8628"/>
                        <a:pt x="8628" y="15296"/>
                        <a:pt x="8628" y="24821"/>
                      </a:cubicBezTo>
                      <a:cubicBezTo>
                        <a:pt x="8628" y="34346"/>
                        <a:pt x="15295" y="42918"/>
                        <a:pt x="24820" y="42918"/>
                      </a:cubicBezTo>
                      <a:cubicBezTo>
                        <a:pt x="34345" y="42918"/>
                        <a:pt x="42918" y="36251"/>
                        <a:pt x="42918" y="26726"/>
                      </a:cubicBezTo>
                      <a:cubicBezTo>
                        <a:pt x="43870" y="17201"/>
                        <a:pt x="36250" y="8628"/>
                        <a:pt x="26725" y="8628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71" name="Freeform: Shape 370">
                  <a:extLst>
                    <a:ext uri="{FF2B5EF4-FFF2-40B4-BE49-F238E27FC236}">
                      <a16:creationId xmlns:a16="http://schemas.microsoft.com/office/drawing/2014/main" id="{1DDB3665-FCF5-3B21-22D5-69E6BB1D9AE4}"/>
                    </a:ext>
                  </a:extLst>
                </p:cNvPr>
                <p:cNvSpPr/>
                <p:nvPr/>
              </p:nvSpPr>
              <p:spPr>
                <a:xfrm>
                  <a:off x="4168140" y="2139314"/>
                  <a:ext cx="71437" cy="71479"/>
                </a:xfrm>
                <a:custGeom>
                  <a:avLst/>
                  <a:gdLst>
                    <a:gd name="connsiteX0" fmla="*/ 34290 w 71437"/>
                    <a:gd name="connsiteY0" fmla="*/ 71438 h 71479"/>
                    <a:gd name="connsiteX1" fmla="*/ 0 w 71437"/>
                    <a:gd name="connsiteY1" fmla="*/ 34290 h 71479"/>
                    <a:gd name="connsiteX2" fmla="*/ 37147 w 71437"/>
                    <a:gd name="connsiteY2" fmla="*/ 0 h 71479"/>
                    <a:gd name="connsiteX3" fmla="*/ 71438 w 71437"/>
                    <a:gd name="connsiteY3" fmla="*/ 37148 h 71479"/>
                    <a:gd name="connsiteX4" fmla="*/ 34290 w 71437"/>
                    <a:gd name="connsiteY4" fmla="*/ 71438 h 71479"/>
                    <a:gd name="connsiteX5" fmla="*/ 37147 w 71437"/>
                    <a:gd name="connsiteY5" fmla="*/ 12383 h 71479"/>
                    <a:gd name="connsiteX6" fmla="*/ 12382 w 71437"/>
                    <a:gd name="connsiteY6" fmla="*/ 35243 h 71479"/>
                    <a:gd name="connsiteX7" fmla="*/ 35242 w 71437"/>
                    <a:gd name="connsiteY7" fmla="*/ 60008 h 71479"/>
                    <a:gd name="connsiteX8" fmla="*/ 60007 w 71437"/>
                    <a:gd name="connsiteY8" fmla="*/ 37148 h 71479"/>
                    <a:gd name="connsiteX9" fmla="*/ 37147 w 71437"/>
                    <a:gd name="connsiteY9" fmla="*/ 12383 h 714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1437" h="71479">
                      <a:moveTo>
                        <a:pt x="34290" y="71438"/>
                      </a:moveTo>
                      <a:cubicBezTo>
                        <a:pt x="14288" y="70485"/>
                        <a:pt x="0" y="54293"/>
                        <a:pt x="0" y="34290"/>
                      </a:cubicBezTo>
                      <a:cubicBezTo>
                        <a:pt x="952" y="14288"/>
                        <a:pt x="17145" y="0"/>
                        <a:pt x="37147" y="0"/>
                      </a:cubicBezTo>
                      <a:cubicBezTo>
                        <a:pt x="57150" y="0"/>
                        <a:pt x="71438" y="17145"/>
                        <a:pt x="71438" y="37148"/>
                      </a:cubicBezTo>
                      <a:cubicBezTo>
                        <a:pt x="71438" y="57150"/>
                        <a:pt x="53340" y="72390"/>
                        <a:pt x="34290" y="71438"/>
                      </a:cubicBezTo>
                      <a:close/>
                      <a:moveTo>
                        <a:pt x="37147" y="12383"/>
                      </a:moveTo>
                      <a:cubicBezTo>
                        <a:pt x="23813" y="11430"/>
                        <a:pt x="13335" y="21908"/>
                        <a:pt x="12382" y="35243"/>
                      </a:cubicBezTo>
                      <a:cubicBezTo>
                        <a:pt x="11430" y="48577"/>
                        <a:pt x="21907" y="59055"/>
                        <a:pt x="35242" y="60008"/>
                      </a:cubicBezTo>
                      <a:cubicBezTo>
                        <a:pt x="48577" y="60960"/>
                        <a:pt x="59055" y="50483"/>
                        <a:pt x="60007" y="37148"/>
                      </a:cubicBezTo>
                      <a:cubicBezTo>
                        <a:pt x="60007" y="23813"/>
                        <a:pt x="49530" y="13335"/>
                        <a:pt x="37147" y="12383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56" name="Graphic 3">
                <a:extLst>
                  <a:ext uri="{FF2B5EF4-FFF2-40B4-BE49-F238E27FC236}">
                    <a16:creationId xmlns:a16="http://schemas.microsoft.com/office/drawing/2014/main" id="{A4DACAA8-C1F2-5C8E-782C-843FA99ACAAC}"/>
                  </a:ext>
                </a:extLst>
              </p:cNvPr>
              <p:cNvGrpSpPr/>
              <p:nvPr/>
            </p:nvGrpSpPr>
            <p:grpSpPr>
              <a:xfrm>
                <a:off x="4640579" y="2584132"/>
                <a:ext cx="71437" cy="71479"/>
                <a:chOff x="4640579" y="2584132"/>
                <a:chExt cx="71437" cy="71479"/>
              </a:xfrm>
              <a:grpFill/>
            </p:grpSpPr>
            <p:sp>
              <p:nvSpPr>
                <p:cNvPr id="366" name="Freeform: Shape 365">
                  <a:extLst>
                    <a:ext uri="{FF2B5EF4-FFF2-40B4-BE49-F238E27FC236}">
                      <a16:creationId xmlns:a16="http://schemas.microsoft.com/office/drawing/2014/main" id="{B2A73058-41C9-62FE-2589-FBEF075638B7}"/>
                    </a:ext>
                  </a:extLst>
                </p:cNvPr>
                <p:cNvSpPr/>
                <p:nvPr/>
              </p:nvSpPr>
              <p:spPr>
                <a:xfrm>
                  <a:off x="4657652" y="2601205"/>
                  <a:ext cx="38244" cy="38172"/>
                </a:xfrm>
                <a:custGeom>
                  <a:avLst/>
                  <a:gdLst>
                    <a:gd name="connsiteX0" fmla="*/ 18170 w 38244"/>
                    <a:gd name="connsiteY0" fmla="*/ 38172 h 38172"/>
                    <a:gd name="connsiteX1" fmla="*/ 72 w 38244"/>
                    <a:gd name="connsiteY1" fmla="*/ 18170 h 38172"/>
                    <a:gd name="connsiteX2" fmla="*/ 20075 w 38244"/>
                    <a:gd name="connsiteY2" fmla="*/ 72 h 38172"/>
                    <a:gd name="connsiteX3" fmla="*/ 38172 w 38244"/>
                    <a:gd name="connsiteY3" fmla="*/ 20075 h 38172"/>
                    <a:gd name="connsiteX4" fmla="*/ 18170 w 38244"/>
                    <a:gd name="connsiteY4" fmla="*/ 38172 h 38172"/>
                    <a:gd name="connsiteX5" fmla="*/ 19122 w 38244"/>
                    <a:gd name="connsiteY5" fmla="*/ 5787 h 38172"/>
                    <a:gd name="connsiteX6" fmla="*/ 5787 w 38244"/>
                    <a:gd name="connsiteY6" fmla="*/ 18170 h 38172"/>
                    <a:gd name="connsiteX7" fmla="*/ 18170 w 38244"/>
                    <a:gd name="connsiteY7" fmla="*/ 31505 h 38172"/>
                    <a:gd name="connsiteX8" fmla="*/ 31505 w 38244"/>
                    <a:gd name="connsiteY8" fmla="*/ 19122 h 38172"/>
                    <a:gd name="connsiteX9" fmla="*/ 19122 w 38244"/>
                    <a:gd name="connsiteY9" fmla="*/ 5787 h 381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8244" h="38172">
                      <a:moveTo>
                        <a:pt x="18170" y="38172"/>
                      </a:moveTo>
                      <a:cubicBezTo>
                        <a:pt x="7692" y="38172"/>
                        <a:pt x="-880" y="28647"/>
                        <a:pt x="72" y="18170"/>
                      </a:cubicBezTo>
                      <a:cubicBezTo>
                        <a:pt x="72" y="7692"/>
                        <a:pt x="9597" y="-880"/>
                        <a:pt x="20075" y="72"/>
                      </a:cubicBezTo>
                      <a:cubicBezTo>
                        <a:pt x="30552" y="72"/>
                        <a:pt x="39125" y="9597"/>
                        <a:pt x="38172" y="20075"/>
                      </a:cubicBezTo>
                      <a:cubicBezTo>
                        <a:pt x="37220" y="29600"/>
                        <a:pt x="28647" y="38172"/>
                        <a:pt x="18170" y="38172"/>
                      </a:cubicBezTo>
                      <a:close/>
                      <a:moveTo>
                        <a:pt x="19122" y="5787"/>
                      </a:moveTo>
                      <a:cubicBezTo>
                        <a:pt x="12455" y="5787"/>
                        <a:pt x="5787" y="10550"/>
                        <a:pt x="5787" y="18170"/>
                      </a:cubicBezTo>
                      <a:cubicBezTo>
                        <a:pt x="5787" y="24837"/>
                        <a:pt x="10550" y="31505"/>
                        <a:pt x="18170" y="31505"/>
                      </a:cubicBezTo>
                      <a:cubicBezTo>
                        <a:pt x="24837" y="31505"/>
                        <a:pt x="31505" y="26742"/>
                        <a:pt x="31505" y="19122"/>
                      </a:cubicBezTo>
                      <a:cubicBezTo>
                        <a:pt x="31505" y="12455"/>
                        <a:pt x="25790" y="5787"/>
                        <a:pt x="19122" y="5787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67" name="Freeform: Shape 366">
                  <a:extLst>
                    <a:ext uri="{FF2B5EF4-FFF2-40B4-BE49-F238E27FC236}">
                      <a16:creationId xmlns:a16="http://schemas.microsoft.com/office/drawing/2014/main" id="{A4B79A31-8C23-EC5C-70D4-91E6C29DD07E}"/>
                    </a:ext>
                  </a:extLst>
                </p:cNvPr>
                <p:cNvSpPr/>
                <p:nvPr/>
              </p:nvSpPr>
              <p:spPr>
                <a:xfrm>
                  <a:off x="4650049" y="2594554"/>
                  <a:ext cx="51546" cy="51546"/>
                </a:xfrm>
                <a:custGeom>
                  <a:avLst/>
                  <a:gdLst>
                    <a:gd name="connsiteX0" fmla="*/ 24821 w 51546"/>
                    <a:gd name="connsiteY0" fmla="*/ 51491 h 51546"/>
                    <a:gd name="connsiteX1" fmla="*/ 55 w 51546"/>
                    <a:gd name="connsiteY1" fmla="*/ 24821 h 51546"/>
                    <a:gd name="connsiteX2" fmla="*/ 26726 w 51546"/>
                    <a:gd name="connsiteY2" fmla="*/ 55 h 51546"/>
                    <a:gd name="connsiteX3" fmla="*/ 51491 w 51546"/>
                    <a:gd name="connsiteY3" fmla="*/ 26726 h 51546"/>
                    <a:gd name="connsiteX4" fmla="*/ 24821 w 51546"/>
                    <a:gd name="connsiteY4" fmla="*/ 51491 h 51546"/>
                    <a:gd name="connsiteX5" fmla="*/ 26726 w 51546"/>
                    <a:gd name="connsiteY5" fmla="*/ 7676 h 51546"/>
                    <a:gd name="connsiteX6" fmla="*/ 8628 w 51546"/>
                    <a:gd name="connsiteY6" fmla="*/ 23868 h 51546"/>
                    <a:gd name="connsiteX7" fmla="*/ 24821 w 51546"/>
                    <a:gd name="connsiteY7" fmla="*/ 41966 h 51546"/>
                    <a:gd name="connsiteX8" fmla="*/ 42918 w 51546"/>
                    <a:gd name="connsiteY8" fmla="*/ 25773 h 51546"/>
                    <a:gd name="connsiteX9" fmla="*/ 26726 w 51546"/>
                    <a:gd name="connsiteY9" fmla="*/ 7676 h 51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1546" h="51546">
                      <a:moveTo>
                        <a:pt x="24821" y="51491"/>
                      </a:moveTo>
                      <a:cubicBezTo>
                        <a:pt x="10533" y="50538"/>
                        <a:pt x="-897" y="39108"/>
                        <a:pt x="55" y="24821"/>
                      </a:cubicBezTo>
                      <a:cubicBezTo>
                        <a:pt x="1008" y="10533"/>
                        <a:pt x="12438" y="-897"/>
                        <a:pt x="26726" y="55"/>
                      </a:cubicBezTo>
                      <a:cubicBezTo>
                        <a:pt x="41013" y="1008"/>
                        <a:pt x="52443" y="12438"/>
                        <a:pt x="51491" y="26726"/>
                      </a:cubicBezTo>
                      <a:cubicBezTo>
                        <a:pt x="51491" y="41013"/>
                        <a:pt x="39108" y="52443"/>
                        <a:pt x="24821" y="51491"/>
                      </a:cubicBezTo>
                      <a:close/>
                      <a:moveTo>
                        <a:pt x="26726" y="7676"/>
                      </a:moveTo>
                      <a:cubicBezTo>
                        <a:pt x="17201" y="7676"/>
                        <a:pt x="8628" y="14343"/>
                        <a:pt x="8628" y="23868"/>
                      </a:cubicBezTo>
                      <a:cubicBezTo>
                        <a:pt x="8628" y="33393"/>
                        <a:pt x="15296" y="41966"/>
                        <a:pt x="24821" y="41966"/>
                      </a:cubicBezTo>
                      <a:cubicBezTo>
                        <a:pt x="34346" y="41966"/>
                        <a:pt x="42918" y="35298"/>
                        <a:pt x="42918" y="25773"/>
                      </a:cubicBezTo>
                      <a:cubicBezTo>
                        <a:pt x="43871" y="16248"/>
                        <a:pt x="36251" y="8628"/>
                        <a:pt x="26726" y="7676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68" name="Freeform: Shape 367">
                  <a:extLst>
                    <a:ext uri="{FF2B5EF4-FFF2-40B4-BE49-F238E27FC236}">
                      <a16:creationId xmlns:a16="http://schemas.microsoft.com/office/drawing/2014/main" id="{46C43090-4A6F-0D6F-B006-05510B5AF56B}"/>
                    </a:ext>
                  </a:extLst>
                </p:cNvPr>
                <p:cNvSpPr/>
                <p:nvPr/>
              </p:nvSpPr>
              <p:spPr>
                <a:xfrm>
                  <a:off x="4640579" y="2584132"/>
                  <a:ext cx="71437" cy="71479"/>
                </a:xfrm>
                <a:custGeom>
                  <a:avLst/>
                  <a:gdLst>
                    <a:gd name="connsiteX0" fmla="*/ 34290 w 71437"/>
                    <a:gd name="connsiteY0" fmla="*/ 71438 h 71479"/>
                    <a:gd name="connsiteX1" fmla="*/ 0 w 71437"/>
                    <a:gd name="connsiteY1" fmla="*/ 34290 h 71479"/>
                    <a:gd name="connsiteX2" fmla="*/ 37148 w 71437"/>
                    <a:gd name="connsiteY2" fmla="*/ 0 h 71479"/>
                    <a:gd name="connsiteX3" fmla="*/ 71438 w 71437"/>
                    <a:gd name="connsiteY3" fmla="*/ 37147 h 71479"/>
                    <a:gd name="connsiteX4" fmla="*/ 34290 w 71437"/>
                    <a:gd name="connsiteY4" fmla="*/ 71438 h 71479"/>
                    <a:gd name="connsiteX5" fmla="*/ 36195 w 71437"/>
                    <a:gd name="connsiteY5" fmla="*/ 12383 h 71479"/>
                    <a:gd name="connsiteX6" fmla="*/ 11430 w 71437"/>
                    <a:gd name="connsiteY6" fmla="*/ 35242 h 71479"/>
                    <a:gd name="connsiteX7" fmla="*/ 34290 w 71437"/>
                    <a:gd name="connsiteY7" fmla="*/ 60008 h 71479"/>
                    <a:gd name="connsiteX8" fmla="*/ 59055 w 71437"/>
                    <a:gd name="connsiteY8" fmla="*/ 37147 h 71479"/>
                    <a:gd name="connsiteX9" fmla="*/ 36195 w 71437"/>
                    <a:gd name="connsiteY9" fmla="*/ 12383 h 714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1437" h="71479">
                      <a:moveTo>
                        <a:pt x="34290" y="71438"/>
                      </a:moveTo>
                      <a:cubicBezTo>
                        <a:pt x="14288" y="70485"/>
                        <a:pt x="0" y="54292"/>
                        <a:pt x="0" y="34290"/>
                      </a:cubicBezTo>
                      <a:cubicBezTo>
                        <a:pt x="0" y="14288"/>
                        <a:pt x="17145" y="0"/>
                        <a:pt x="37148" y="0"/>
                      </a:cubicBezTo>
                      <a:cubicBezTo>
                        <a:pt x="57150" y="952"/>
                        <a:pt x="71438" y="17145"/>
                        <a:pt x="71438" y="37147"/>
                      </a:cubicBezTo>
                      <a:cubicBezTo>
                        <a:pt x="71438" y="57150"/>
                        <a:pt x="53340" y="72390"/>
                        <a:pt x="34290" y="71438"/>
                      </a:cubicBezTo>
                      <a:close/>
                      <a:moveTo>
                        <a:pt x="36195" y="12383"/>
                      </a:moveTo>
                      <a:cubicBezTo>
                        <a:pt x="22860" y="11430"/>
                        <a:pt x="12383" y="21908"/>
                        <a:pt x="11430" y="35242"/>
                      </a:cubicBezTo>
                      <a:cubicBezTo>
                        <a:pt x="10478" y="48577"/>
                        <a:pt x="20955" y="59055"/>
                        <a:pt x="34290" y="60008"/>
                      </a:cubicBezTo>
                      <a:cubicBezTo>
                        <a:pt x="47625" y="60960"/>
                        <a:pt x="58103" y="50483"/>
                        <a:pt x="59055" y="37147"/>
                      </a:cubicBezTo>
                      <a:cubicBezTo>
                        <a:pt x="60008" y="23813"/>
                        <a:pt x="49530" y="12383"/>
                        <a:pt x="36195" y="12383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57" name="Graphic 3">
                <a:extLst>
                  <a:ext uri="{FF2B5EF4-FFF2-40B4-BE49-F238E27FC236}">
                    <a16:creationId xmlns:a16="http://schemas.microsoft.com/office/drawing/2014/main" id="{651FBD07-FBE8-9E6D-F492-569BE9BE56D2}"/>
                  </a:ext>
                </a:extLst>
              </p:cNvPr>
              <p:cNvGrpSpPr/>
              <p:nvPr/>
            </p:nvGrpSpPr>
            <p:grpSpPr>
              <a:xfrm>
                <a:off x="4892992" y="2486025"/>
                <a:ext cx="71437" cy="71437"/>
                <a:chOff x="4892992" y="2486025"/>
                <a:chExt cx="71437" cy="71437"/>
              </a:xfrm>
              <a:grpFill/>
            </p:grpSpPr>
            <p:sp>
              <p:nvSpPr>
                <p:cNvPr id="363" name="Freeform: Shape 362">
                  <a:extLst>
                    <a:ext uri="{FF2B5EF4-FFF2-40B4-BE49-F238E27FC236}">
                      <a16:creationId xmlns:a16="http://schemas.microsoft.com/office/drawing/2014/main" id="{BBEF3308-748C-E317-A81D-3CCF6A93F54C}"/>
                    </a:ext>
                  </a:extLst>
                </p:cNvPr>
                <p:cNvSpPr/>
                <p:nvPr/>
              </p:nvSpPr>
              <p:spPr>
                <a:xfrm>
                  <a:off x="4910065" y="2503097"/>
                  <a:ext cx="38244" cy="38172"/>
                </a:xfrm>
                <a:custGeom>
                  <a:avLst/>
                  <a:gdLst>
                    <a:gd name="connsiteX0" fmla="*/ 18170 w 38244"/>
                    <a:gd name="connsiteY0" fmla="*/ 38172 h 38172"/>
                    <a:gd name="connsiteX1" fmla="*/ 72 w 38244"/>
                    <a:gd name="connsiteY1" fmla="*/ 18170 h 38172"/>
                    <a:gd name="connsiteX2" fmla="*/ 20075 w 38244"/>
                    <a:gd name="connsiteY2" fmla="*/ 72 h 38172"/>
                    <a:gd name="connsiteX3" fmla="*/ 38172 w 38244"/>
                    <a:gd name="connsiteY3" fmla="*/ 20075 h 38172"/>
                    <a:gd name="connsiteX4" fmla="*/ 18170 w 38244"/>
                    <a:gd name="connsiteY4" fmla="*/ 38172 h 38172"/>
                    <a:gd name="connsiteX5" fmla="*/ 19122 w 38244"/>
                    <a:gd name="connsiteY5" fmla="*/ 5787 h 38172"/>
                    <a:gd name="connsiteX6" fmla="*/ 5787 w 38244"/>
                    <a:gd name="connsiteY6" fmla="*/ 18170 h 38172"/>
                    <a:gd name="connsiteX7" fmla="*/ 18170 w 38244"/>
                    <a:gd name="connsiteY7" fmla="*/ 31505 h 38172"/>
                    <a:gd name="connsiteX8" fmla="*/ 31505 w 38244"/>
                    <a:gd name="connsiteY8" fmla="*/ 19122 h 38172"/>
                    <a:gd name="connsiteX9" fmla="*/ 19122 w 38244"/>
                    <a:gd name="connsiteY9" fmla="*/ 5787 h 381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8244" h="38172">
                      <a:moveTo>
                        <a:pt x="18170" y="38172"/>
                      </a:moveTo>
                      <a:cubicBezTo>
                        <a:pt x="7692" y="38172"/>
                        <a:pt x="-880" y="28647"/>
                        <a:pt x="72" y="18170"/>
                      </a:cubicBezTo>
                      <a:cubicBezTo>
                        <a:pt x="72" y="7692"/>
                        <a:pt x="9597" y="-880"/>
                        <a:pt x="20075" y="72"/>
                      </a:cubicBezTo>
                      <a:cubicBezTo>
                        <a:pt x="30552" y="72"/>
                        <a:pt x="39125" y="9597"/>
                        <a:pt x="38172" y="20075"/>
                      </a:cubicBezTo>
                      <a:cubicBezTo>
                        <a:pt x="37220" y="29600"/>
                        <a:pt x="28647" y="38172"/>
                        <a:pt x="18170" y="38172"/>
                      </a:cubicBezTo>
                      <a:close/>
                      <a:moveTo>
                        <a:pt x="19122" y="5787"/>
                      </a:moveTo>
                      <a:cubicBezTo>
                        <a:pt x="12455" y="5787"/>
                        <a:pt x="5787" y="10550"/>
                        <a:pt x="5787" y="18170"/>
                      </a:cubicBezTo>
                      <a:cubicBezTo>
                        <a:pt x="5787" y="24837"/>
                        <a:pt x="10550" y="31505"/>
                        <a:pt x="18170" y="31505"/>
                      </a:cubicBezTo>
                      <a:cubicBezTo>
                        <a:pt x="24837" y="31505"/>
                        <a:pt x="31505" y="26742"/>
                        <a:pt x="31505" y="19122"/>
                      </a:cubicBezTo>
                      <a:cubicBezTo>
                        <a:pt x="31505" y="12455"/>
                        <a:pt x="26742" y="5787"/>
                        <a:pt x="19122" y="5787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64" name="Freeform: Shape 363">
                  <a:extLst>
                    <a:ext uri="{FF2B5EF4-FFF2-40B4-BE49-F238E27FC236}">
                      <a16:creationId xmlns:a16="http://schemas.microsoft.com/office/drawing/2014/main" id="{47396E5E-CD24-F740-B2B7-18D6791FF7A8}"/>
                    </a:ext>
                  </a:extLst>
                </p:cNvPr>
                <p:cNvSpPr/>
                <p:nvPr/>
              </p:nvSpPr>
              <p:spPr>
                <a:xfrm>
                  <a:off x="4902461" y="2496447"/>
                  <a:ext cx="51546" cy="51490"/>
                </a:xfrm>
                <a:custGeom>
                  <a:avLst/>
                  <a:gdLst>
                    <a:gd name="connsiteX0" fmla="*/ 24821 w 51546"/>
                    <a:gd name="connsiteY0" fmla="*/ 51490 h 51490"/>
                    <a:gd name="connsiteX1" fmla="*/ 55 w 51546"/>
                    <a:gd name="connsiteY1" fmla="*/ 24820 h 51490"/>
                    <a:gd name="connsiteX2" fmla="*/ 26726 w 51546"/>
                    <a:gd name="connsiteY2" fmla="*/ 56 h 51490"/>
                    <a:gd name="connsiteX3" fmla="*/ 51491 w 51546"/>
                    <a:gd name="connsiteY3" fmla="*/ 26725 h 51490"/>
                    <a:gd name="connsiteX4" fmla="*/ 24821 w 51546"/>
                    <a:gd name="connsiteY4" fmla="*/ 51490 h 51490"/>
                    <a:gd name="connsiteX5" fmla="*/ 26726 w 51546"/>
                    <a:gd name="connsiteY5" fmla="*/ 7675 h 51490"/>
                    <a:gd name="connsiteX6" fmla="*/ 8628 w 51546"/>
                    <a:gd name="connsiteY6" fmla="*/ 23868 h 51490"/>
                    <a:gd name="connsiteX7" fmla="*/ 24821 w 51546"/>
                    <a:gd name="connsiteY7" fmla="*/ 41965 h 51490"/>
                    <a:gd name="connsiteX8" fmla="*/ 42918 w 51546"/>
                    <a:gd name="connsiteY8" fmla="*/ 25773 h 51490"/>
                    <a:gd name="connsiteX9" fmla="*/ 26726 w 51546"/>
                    <a:gd name="connsiteY9" fmla="*/ 7675 h 514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1546" h="51490">
                      <a:moveTo>
                        <a:pt x="24821" y="51490"/>
                      </a:moveTo>
                      <a:cubicBezTo>
                        <a:pt x="10533" y="50538"/>
                        <a:pt x="-897" y="39108"/>
                        <a:pt x="55" y="24820"/>
                      </a:cubicBezTo>
                      <a:cubicBezTo>
                        <a:pt x="1008" y="10533"/>
                        <a:pt x="12438" y="-897"/>
                        <a:pt x="26726" y="56"/>
                      </a:cubicBezTo>
                      <a:cubicBezTo>
                        <a:pt x="41013" y="1008"/>
                        <a:pt x="52443" y="12438"/>
                        <a:pt x="51491" y="26725"/>
                      </a:cubicBezTo>
                      <a:cubicBezTo>
                        <a:pt x="51491" y="41013"/>
                        <a:pt x="40060" y="51490"/>
                        <a:pt x="24821" y="51490"/>
                      </a:cubicBezTo>
                      <a:close/>
                      <a:moveTo>
                        <a:pt x="26726" y="7675"/>
                      </a:moveTo>
                      <a:cubicBezTo>
                        <a:pt x="17201" y="7675"/>
                        <a:pt x="8628" y="14343"/>
                        <a:pt x="8628" y="23868"/>
                      </a:cubicBezTo>
                      <a:cubicBezTo>
                        <a:pt x="8628" y="33393"/>
                        <a:pt x="15296" y="41965"/>
                        <a:pt x="24821" y="41965"/>
                      </a:cubicBezTo>
                      <a:cubicBezTo>
                        <a:pt x="34346" y="41965"/>
                        <a:pt x="42918" y="35298"/>
                        <a:pt x="42918" y="25773"/>
                      </a:cubicBezTo>
                      <a:cubicBezTo>
                        <a:pt x="43871" y="16248"/>
                        <a:pt x="36251" y="8628"/>
                        <a:pt x="26726" y="7675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65" name="Freeform: Shape 364">
                  <a:extLst>
                    <a:ext uri="{FF2B5EF4-FFF2-40B4-BE49-F238E27FC236}">
                      <a16:creationId xmlns:a16="http://schemas.microsoft.com/office/drawing/2014/main" id="{751950BE-F84F-D6C4-6FF6-9A9673938A26}"/>
                    </a:ext>
                  </a:extLst>
                </p:cNvPr>
                <p:cNvSpPr/>
                <p:nvPr/>
              </p:nvSpPr>
              <p:spPr>
                <a:xfrm>
                  <a:off x="4892992" y="2486025"/>
                  <a:ext cx="71437" cy="71437"/>
                </a:xfrm>
                <a:custGeom>
                  <a:avLst/>
                  <a:gdLst>
                    <a:gd name="connsiteX0" fmla="*/ 34290 w 71437"/>
                    <a:gd name="connsiteY0" fmla="*/ 71438 h 71437"/>
                    <a:gd name="connsiteX1" fmla="*/ 0 w 71437"/>
                    <a:gd name="connsiteY1" fmla="*/ 34290 h 71437"/>
                    <a:gd name="connsiteX2" fmla="*/ 37148 w 71437"/>
                    <a:gd name="connsiteY2" fmla="*/ 0 h 71437"/>
                    <a:gd name="connsiteX3" fmla="*/ 71438 w 71437"/>
                    <a:gd name="connsiteY3" fmla="*/ 37147 h 71437"/>
                    <a:gd name="connsiteX4" fmla="*/ 34290 w 71437"/>
                    <a:gd name="connsiteY4" fmla="*/ 71438 h 71437"/>
                    <a:gd name="connsiteX5" fmla="*/ 37148 w 71437"/>
                    <a:gd name="connsiteY5" fmla="*/ 12383 h 71437"/>
                    <a:gd name="connsiteX6" fmla="*/ 12383 w 71437"/>
                    <a:gd name="connsiteY6" fmla="*/ 35242 h 71437"/>
                    <a:gd name="connsiteX7" fmla="*/ 35242 w 71437"/>
                    <a:gd name="connsiteY7" fmla="*/ 60008 h 71437"/>
                    <a:gd name="connsiteX8" fmla="*/ 60008 w 71437"/>
                    <a:gd name="connsiteY8" fmla="*/ 37147 h 71437"/>
                    <a:gd name="connsiteX9" fmla="*/ 37148 w 71437"/>
                    <a:gd name="connsiteY9" fmla="*/ 12383 h 714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1437" h="71437">
                      <a:moveTo>
                        <a:pt x="34290" y="71438"/>
                      </a:moveTo>
                      <a:cubicBezTo>
                        <a:pt x="14288" y="70485"/>
                        <a:pt x="0" y="54292"/>
                        <a:pt x="0" y="34290"/>
                      </a:cubicBezTo>
                      <a:cubicBezTo>
                        <a:pt x="0" y="14288"/>
                        <a:pt x="17145" y="0"/>
                        <a:pt x="37148" y="0"/>
                      </a:cubicBezTo>
                      <a:cubicBezTo>
                        <a:pt x="57150" y="0"/>
                        <a:pt x="71438" y="17145"/>
                        <a:pt x="71438" y="37147"/>
                      </a:cubicBezTo>
                      <a:cubicBezTo>
                        <a:pt x="70485" y="56197"/>
                        <a:pt x="54292" y="71438"/>
                        <a:pt x="34290" y="71438"/>
                      </a:cubicBezTo>
                      <a:close/>
                      <a:moveTo>
                        <a:pt x="37148" y="12383"/>
                      </a:moveTo>
                      <a:cubicBezTo>
                        <a:pt x="23813" y="11430"/>
                        <a:pt x="13335" y="21908"/>
                        <a:pt x="12383" y="35242"/>
                      </a:cubicBezTo>
                      <a:cubicBezTo>
                        <a:pt x="11430" y="48578"/>
                        <a:pt x="21908" y="59055"/>
                        <a:pt x="35242" y="60008"/>
                      </a:cubicBezTo>
                      <a:cubicBezTo>
                        <a:pt x="48578" y="60960"/>
                        <a:pt x="59055" y="50483"/>
                        <a:pt x="60008" y="37147"/>
                      </a:cubicBezTo>
                      <a:cubicBezTo>
                        <a:pt x="60008" y="23813"/>
                        <a:pt x="49530" y="12383"/>
                        <a:pt x="37148" y="12383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58" name="Graphic 3">
                <a:extLst>
                  <a:ext uri="{FF2B5EF4-FFF2-40B4-BE49-F238E27FC236}">
                    <a16:creationId xmlns:a16="http://schemas.microsoft.com/office/drawing/2014/main" id="{DE26FF13-FF43-500E-16A8-D6FC47E4ED28}"/>
                  </a:ext>
                </a:extLst>
              </p:cNvPr>
              <p:cNvGrpSpPr/>
              <p:nvPr/>
            </p:nvGrpSpPr>
            <p:grpSpPr>
              <a:xfrm>
                <a:off x="4341495" y="2569845"/>
                <a:ext cx="71437" cy="71479"/>
                <a:chOff x="4341495" y="2569845"/>
                <a:chExt cx="71437" cy="71479"/>
              </a:xfrm>
              <a:grpFill/>
            </p:grpSpPr>
            <p:sp>
              <p:nvSpPr>
                <p:cNvPr id="360" name="Freeform: Shape 359">
                  <a:extLst>
                    <a:ext uri="{FF2B5EF4-FFF2-40B4-BE49-F238E27FC236}">
                      <a16:creationId xmlns:a16="http://schemas.microsoft.com/office/drawing/2014/main" id="{0457B14F-8FE6-C7BF-20FF-630DD50CE790}"/>
                    </a:ext>
                  </a:extLst>
                </p:cNvPr>
                <p:cNvSpPr/>
                <p:nvPr/>
              </p:nvSpPr>
              <p:spPr>
                <a:xfrm>
                  <a:off x="4357615" y="2586917"/>
                  <a:ext cx="38244" cy="38172"/>
                </a:xfrm>
                <a:custGeom>
                  <a:avLst/>
                  <a:gdLst>
                    <a:gd name="connsiteX0" fmla="*/ 18170 w 38244"/>
                    <a:gd name="connsiteY0" fmla="*/ 38172 h 38172"/>
                    <a:gd name="connsiteX1" fmla="*/ 72 w 38244"/>
                    <a:gd name="connsiteY1" fmla="*/ 18170 h 38172"/>
                    <a:gd name="connsiteX2" fmla="*/ 20075 w 38244"/>
                    <a:gd name="connsiteY2" fmla="*/ 72 h 38172"/>
                    <a:gd name="connsiteX3" fmla="*/ 38172 w 38244"/>
                    <a:gd name="connsiteY3" fmla="*/ 20075 h 38172"/>
                    <a:gd name="connsiteX4" fmla="*/ 18170 w 38244"/>
                    <a:gd name="connsiteY4" fmla="*/ 38172 h 38172"/>
                    <a:gd name="connsiteX5" fmla="*/ 20075 w 38244"/>
                    <a:gd name="connsiteY5" fmla="*/ 5787 h 38172"/>
                    <a:gd name="connsiteX6" fmla="*/ 6740 w 38244"/>
                    <a:gd name="connsiteY6" fmla="*/ 18170 h 38172"/>
                    <a:gd name="connsiteX7" fmla="*/ 19122 w 38244"/>
                    <a:gd name="connsiteY7" fmla="*/ 31505 h 38172"/>
                    <a:gd name="connsiteX8" fmla="*/ 32457 w 38244"/>
                    <a:gd name="connsiteY8" fmla="*/ 19122 h 38172"/>
                    <a:gd name="connsiteX9" fmla="*/ 20075 w 38244"/>
                    <a:gd name="connsiteY9" fmla="*/ 5787 h 381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8244" h="38172">
                      <a:moveTo>
                        <a:pt x="18170" y="38172"/>
                      </a:moveTo>
                      <a:cubicBezTo>
                        <a:pt x="7692" y="38172"/>
                        <a:pt x="-880" y="28647"/>
                        <a:pt x="72" y="18170"/>
                      </a:cubicBezTo>
                      <a:cubicBezTo>
                        <a:pt x="72" y="7692"/>
                        <a:pt x="9597" y="-880"/>
                        <a:pt x="20075" y="72"/>
                      </a:cubicBezTo>
                      <a:cubicBezTo>
                        <a:pt x="30552" y="72"/>
                        <a:pt x="39125" y="9597"/>
                        <a:pt x="38172" y="20075"/>
                      </a:cubicBezTo>
                      <a:cubicBezTo>
                        <a:pt x="38172" y="30552"/>
                        <a:pt x="28647" y="38172"/>
                        <a:pt x="18170" y="38172"/>
                      </a:cubicBezTo>
                      <a:close/>
                      <a:moveTo>
                        <a:pt x="20075" y="5787"/>
                      </a:moveTo>
                      <a:cubicBezTo>
                        <a:pt x="13407" y="5787"/>
                        <a:pt x="6740" y="10550"/>
                        <a:pt x="6740" y="18170"/>
                      </a:cubicBezTo>
                      <a:cubicBezTo>
                        <a:pt x="6740" y="24837"/>
                        <a:pt x="11502" y="31505"/>
                        <a:pt x="19122" y="31505"/>
                      </a:cubicBezTo>
                      <a:cubicBezTo>
                        <a:pt x="25790" y="31505"/>
                        <a:pt x="32457" y="26742"/>
                        <a:pt x="32457" y="19122"/>
                      </a:cubicBezTo>
                      <a:cubicBezTo>
                        <a:pt x="32457" y="12455"/>
                        <a:pt x="26742" y="6740"/>
                        <a:pt x="20075" y="5787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61" name="Freeform: Shape 360">
                  <a:extLst>
                    <a:ext uri="{FF2B5EF4-FFF2-40B4-BE49-F238E27FC236}">
                      <a16:creationId xmlns:a16="http://schemas.microsoft.com/office/drawing/2014/main" id="{49AA1476-577F-31AC-2268-8AFA0D6EAC72}"/>
                    </a:ext>
                  </a:extLst>
                </p:cNvPr>
                <p:cNvSpPr/>
                <p:nvPr/>
              </p:nvSpPr>
              <p:spPr>
                <a:xfrm>
                  <a:off x="4350964" y="2580266"/>
                  <a:ext cx="51545" cy="51546"/>
                </a:xfrm>
                <a:custGeom>
                  <a:avLst/>
                  <a:gdLst>
                    <a:gd name="connsiteX0" fmla="*/ 24820 w 51545"/>
                    <a:gd name="connsiteY0" fmla="*/ 51491 h 51546"/>
                    <a:gd name="connsiteX1" fmla="*/ 56 w 51545"/>
                    <a:gd name="connsiteY1" fmla="*/ 24821 h 51546"/>
                    <a:gd name="connsiteX2" fmla="*/ 26726 w 51545"/>
                    <a:gd name="connsiteY2" fmla="*/ 55 h 51546"/>
                    <a:gd name="connsiteX3" fmla="*/ 51490 w 51545"/>
                    <a:gd name="connsiteY3" fmla="*/ 26726 h 51546"/>
                    <a:gd name="connsiteX4" fmla="*/ 24820 w 51545"/>
                    <a:gd name="connsiteY4" fmla="*/ 51491 h 51546"/>
                    <a:gd name="connsiteX5" fmla="*/ 26726 w 51545"/>
                    <a:gd name="connsiteY5" fmla="*/ 8628 h 51546"/>
                    <a:gd name="connsiteX6" fmla="*/ 8628 w 51545"/>
                    <a:gd name="connsiteY6" fmla="*/ 24821 h 51546"/>
                    <a:gd name="connsiteX7" fmla="*/ 24820 w 51545"/>
                    <a:gd name="connsiteY7" fmla="*/ 42918 h 51546"/>
                    <a:gd name="connsiteX8" fmla="*/ 42918 w 51545"/>
                    <a:gd name="connsiteY8" fmla="*/ 26726 h 51546"/>
                    <a:gd name="connsiteX9" fmla="*/ 26726 w 51545"/>
                    <a:gd name="connsiteY9" fmla="*/ 8628 h 51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1545" h="51546">
                      <a:moveTo>
                        <a:pt x="24820" y="51491"/>
                      </a:moveTo>
                      <a:cubicBezTo>
                        <a:pt x="10533" y="50538"/>
                        <a:pt x="-897" y="39108"/>
                        <a:pt x="56" y="24821"/>
                      </a:cubicBezTo>
                      <a:cubicBezTo>
                        <a:pt x="1008" y="10533"/>
                        <a:pt x="12438" y="-897"/>
                        <a:pt x="26726" y="55"/>
                      </a:cubicBezTo>
                      <a:cubicBezTo>
                        <a:pt x="41013" y="1008"/>
                        <a:pt x="52443" y="12438"/>
                        <a:pt x="51490" y="26726"/>
                      </a:cubicBezTo>
                      <a:cubicBezTo>
                        <a:pt x="51490" y="41013"/>
                        <a:pt x="39108" y="52443"/>
                        <a:pt x="24820" y="51491"/>
                      </a:cubicBezTo>
                      <a:close/>
                      <a:moveTo>
                        <a:pt x="26726" y="8628"/>
                      </a:moveTo>
                      <a:cubicBezTo>
                        <a:pt x="17201" y="8628"/>
                        <a:pt x="8628" y="15296"/>
                        <a:pt x="8628" y="24821"/>
                      </a:cubicBezTo>
                      <a:cubicBezTo>
                        <a:pt x="8628" y="34346"/>
                        <a:pt x="15295" y="42918"/>
                        <a:pt x="24820" y="42918"/>
                      </a:cubicBezTo>
                      <a:cubicBezTo>
                        <a:pt x="34345" y="42918"/>
                        <a:pt x="42918" y="36251"/>
                        <a:pt x="42918" y="26726"/>
                      </a:cubicBezTo>
                      <a:cubicBezTo>
                        <a:pt x="43870" y="17201"/>
                        <a:pt x="36251" y="8628"/>
                        <a:pt x="26726" y="8628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62" name="Freeform: Shape 361">
                  <a:extLst>
                    <a:ext uri="{FF2B5EF4-FFF2-40B4-BE49-F238E27FC236}">
                      <a16:creationId xmlns:a16="http://schemas.microsoft.com/office/drawing/2014/main" id="{30F1DC33-51F9-953E-D7F0-783B64E1F963}"/>
                    </a:ext>
                  </a:extLst>
                </p:cNvPr>
                <p:cNvSpPr/>
                <p:nvPr/>
              </p:nvSpPr>
              <p:spPr>
                <a:xfrm>
                  <a:off x="4341495" y="2569845"/>
                  <a:ext cx="71437" cy="71479"/>
                </a:xfrm>
                <a:custGeom>
                  <a:avLst/>
                  <a:gdLst>
                    <a:gd name="connsiteX0" fmla="*/ 34290 w 71437"/>
                    <a:gd name="connsiteY0" fmla="*/ 71438 h 71479"/>
                    <a:gd name="connsiteX1" fmla="*/ 0 w 71437"/>
                    <a:gd name="connsiteY1" fmla="*/ 34290 h 71479"/>
                    <a:gd name="connsiteX2" fmla="*/ 37147 w 71437"/>
                    <a:gd name="connsiteY2" fmla="*/ 0 h 71479"/>
                    <a:gd name="connsiteX3" fmla="*/ 71438 w 71437"/>
                    <a:gd name="connsiteY3" fmla="*/ 37147 h 71479"/>
                    <a:gd name="connsiteX4" fmla="*/ 34290 w 71437"/>
                    <a:gd name="connsiteY4" fmla="*/ 71438 h 71479"/>
                    <a:gd name="connsiteX5" fmla="*/ 36195 w 71437"/>
                    <a:gd name="connsiteY5" fmla="*/ 12383 h 71479"/>
                    <a:gd name="connsiteX6" fmla="*/ 11430 w 71437"/>
                    <a:gd name="connsiteY6" fmla="*/ 35242 h 71479"/>
                    <a:gd name="connsiteX7" fmla="*/ 34290 w 71437"/>
                    <a:gd name="connsiteY7" fmla="*/ 60008 h 71479"/>
                    <a:gd name="connsiteX8" fmla="*/ 59055 w 71437"/>
                    <a:gd name="connsiteY8" fmla="*/ 37147 h 71479"/>
                    <a:gd name="connsiteX9" fmla="*/ 36195 w 71437"/>
                    <a:gd name="connsiteY9" fmla="*/ 12383 h 714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1437" h="71479">
                      <a:moveTo>
                        <a:pt x="34290" y="71438"/>
                      </a:moveTo>
                      <a:cubicBezTo>
                        <a:pt x="14288" y="70485"/>
                        <a:pt x="0" y="54292"/>
                        <a:pt x="0" y="34290"/>
                      </a:cubicBezTo>
                      <a:cubicBezTo>
                        <a:pt x="952" y="14288"/>
                        <a:pt x="17145" y="0"/>
                        <a:pt x="37147" y="0"/>
                      </a:cubicBezTo>
                      <a:cubicBezTo>
                        <a:pt x="57150" y="0"/>
                        <a:pt x="71438" y="17145"/>
                        <a:pt x="71438" y="37147"/>
                      </a:cubicBezTo>
                      <a:cubicBezTo>
                        <a:pt x="69533" y="57150"/>
                        <a:pt x="53340" y="72390"/>
                        <a:pt x="34290" y="71438"/>
                      </a:cubicBezTo>
                      <a:close/>
                      <a:moveTo>
                        <a:pt x="36195" y="12383"/>
                      </a:moveTo>
                      <a:cubicBezTo>
                        <a:pt x="22860" y="11430"/>
                        <a:pt x="12383" y="21908"/>
                        <a:pt x="11430" y="35242"/>
                      </a:cubicBezTo>
                      <a:cubicBezTo>
                        <a:pt x="10477" y="48577"/>
                        <a:pt x="20955" y="59055"/>
                        <a:pt x="34290" y="60008"/>
                      </a:cubicBezTo>
                      <a:cubicBezTo>
                        <a:pt x="47625" y="60960"/>
                        <a:pt x="58102" y="50483"/>
                        <a:pt x="59055" y="37147"/>
                      </a:cubicBezTo>
                      <a:cubicBezTo>
                        <a:pt x="60008" y="23813"/>
                        <a:pt x="49530" y="13335"/>
                        <a:pt x="36195" y="12383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59" name="Graphic 3">
                <a:extLst>
                  <a:ext uri="{FF2B5EF4-FFF2-40B4-BE49-F238E27FC236}">
                    <a16:creationId xmlns:a16="http://schemas.microsoft.com/office/drawing/2014/main" id="{FF243925-BBAF-3520-B905-DFF30515F284}"/>
                  </a:ext>
                </a:extLst>
              </p:cNvPr>
              <p:cNvGrpSpPr/>
              <p:nvPr/>
            </p:nvGrpSpPr>
            <p:grpSpPr>
              <a:xfrm>
                <a:off x="4032884" y="2481262"/>
                <a:ext cx="71437" cy="71479"/>
                <a:chOff x="4032884" y="2481262"/>
                <a:chExt cx="71437" cy="71479"/>
              </a:xfrm>
              <a:grpFill/>
            </p:grpSpPr>
            <p:sp>
              <p:nvSpPr>
                <p:cNvPr id="357" name="Freeform: Shape 356">
                  <a:extLst>
                    <a:ext uri="{FF2B5EF4-FFF2-40B4-BE49-F238E27FC236}">
                      <a16:creationId xmlns:a16="http://schemas.microsoft.com/office/drawing/2014/main" id="{29C635D8-DBE6-19EB-A9BA-919393CD3659}"/>
                    </a:ext>
                  </a:extLst>
                </p:cNvPr>
                <p:cNvSpPr/>
                <p:nvPr/>
              </p:nvSpPr>
              <p:spPr>
                <a:xfrm>
                  <a:off x="4049005" y="2498335"/>
                  <a:ext cx="38244" cy="38172"/>
                </a:xfrm>
                <a:custGeom>
                  <a:avLst/>
                  <a:gdLst>
                    <a:gd name="connsiteX0" fmla="*/ 18170 w 38244"/>
                    <a:gd name="connsiteY0" fmla="*/ 38172 h 38172"/>
                    <a:gd name="connsiteX1" fmla="*/ 72 w 38244"/>
                    <a:gd name="connsiteY1" fmla="*/ 18170 h 38172"/>
                    <a:gd name="connsiteX2" fmla="*/ 20075 w 38244"/>
                    <a:gd name="connsiteY2" fmla="*/ 72 h 38172"/>
                    <a:gd name="connsiteX3" fmla="*/ 38172 w 38244"/>
                    <a:gd name="connsiteY3" fmla="*/ 20075 h 38172"/>
                    <a:gd name="connsiteX4" fmla="*/ 18170 w 38244"/>
                    <a:gd name="connsiteY4" fmla="*/ 38172 h 38172"/>
                    <a:gd name="connsiteX5" fmla="*/ 20075 w 38244"/>
                    <a:gd name="connsiteY5" fmla="*/ 5787 h 38172"/>
                    <a:gd name="connsiteX6" fmla="*/ 6740 w 38244"/>
                    <a:gd name="connsiteY6" fmla="*/ 18170 h 38172"/>
                    <a:gd name="connsiteX7" fmla="*/ 19122 w 38244"/>
                    <a:gd name="connsiteY7" fmla="*/ 31505 h 38172"/>
                    <a:gd name="connsiteX8" fmla="*/ 32457 w 38244"/>
                    <a:gd name="connsiteY8" fmla="*/ 19122 h 38172"/>
                    <a:gd name="connsiteX9" fmla="*/ 20075 w 38244"/>
                    <a:gd name="connsiteY9" fmla="*/ 5787 h 381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8244" h="38172">
                      <a:moveTo>
                        <a:pt x="18170" y="38172"/>
                      </a:moveTo>
                      <a:cubicBezTo>
                        <a:pt x="7692" y="38172"/>
                        <a:pt x="-880" y="28647"/>
                        <a:pt x="72" y="18170"/>
                      </a:cubicBezTo>
                      <a:cubicBezTo>
                        <a:pt x="1025" y="7692"/>
                        <a:pt x="9597" y="-880"/>
                        <a:pt x="20075" y="72"/>
                      </a:cubicBezTo>
                      <a:cubicBezTo>
                        <a:pt x="30552" y="72"/>
                        <a:pt x="39125" y="9597"/>
                        <a:pt x="38172" y="20075"/>
                      </a:cubicBezTo>
                      <a:cubicBezTo>
                        <a:pt x="38172" y="29600"/>
                        <a:pt x="28647" y="38172"/>
                        <a:pt x="18170" y="38172"/>
                      </a:cubicBezTo>
                      <a:close/>
                      <a:moveTo>
                        <a:pt x="20075" y="5787"/>
                      </a:moveTo>
                      <a:cubicBezTo>
                        <a:pt x="13407" y="5787"/>
                        <a:pt x="6740" y="10550"/>
                        <a:pt x="6740" y="18170"/>
                      </a:cubicBezTo>
                      <a:cubicBezTo>
                        <a:pt x="6740" y="24837"/>
                        <a:pt x="11502" y="31505"/>
                        <a:pt x="19122" y="31505"/>
                      </a:cubicBezTo>
                      <a:cubicBezTo>
                        <a:pt x="25790" y="31505"/>
                        <a:pt x="32457" y="26742"/>
                        <a:pt x="32457" y="19122"/>
                      </a:cubicBezTo>
                      <a:cubicBezTo>
                        <a:pt x="32457" y="12455"/>
                        <a:pt x="26742" y="5787"/>
                        <a:pt x="20075" y="5787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58" name="Freeform: Shape 357">
                  <a:extLst>
                    <a:ext uri="{FF2B5EF4-FFF2-40B4-BE49-F238E27FC236}">
                      <a16:creationId xmlns:a16="http://schemas.microsoft.com/office/drawing/2014/main" id="{D601B1D5-F368-D663-6BEA-E9E51B401A40}"/>
                    </a:ext>
                  </a:extLst>
                </p:cNvPr>
                <p:cNvSpPr/>
                <p:nvPr/>
              </p:nvSpPr>
              <p:spPr>
                <a:xfrm>
                  <a:off x="4042354" y="2491684"/>
                  <a:ext cx="51546" cy="51545"/>
                </a:xfrm>
                <a:custGeom>
                  <a:avLst/>
                  <a:gdLst>
                    <a:gd name="connsiteX0" fmla="*/ 24821 w 51546"/>
                    <a:gd name="connsiteY0" fmla="*/ 51490 h 51545"/>
                    <a:gd name="connsiteX1" fmla="*/ 55 w 51546"/>
                    <a:gd name="connsiteY1" fmla="*/ 24820 h 51545"/>
                    <a:gd name="connsiteX2" fmla="*/ 26726 w 51546"/>
                    <a:gd name="connsiteY2" fmla="*/ 56 h 51545"/>
                    <a:gd name="connsiteX3" fmla="*/ 51491 w 51546"/>
                    <a:gd name="connsiteY3" fmla="*/ 26725 h 51545"/>
                    <a:gd name="connsiteX4" fmla="*/ 24821 w 51546"/>
                    <a:gd name="connsiteY4" fmla="*/ 51490 h 51545"/>
                    <a:gd name="connsiteX5" fmla="*/ 26726 w 51546"/>
                    <a:gd name="connsiteY5" fmla="*/ 7675 h 51545"/>
                    <a:gd name="connsiteX6" fmla="*/ 8628 w 51546"/>
                    <a:gd name="connsiteY6" fmla="*/ 23868 h 51545"/>
                    <a:gd name="connsiteX7" fmla="*/ 24821 w 51546"/>
                    <a:gd name="connsiteY7" fmla="*/ 41965 h 51545"/>
                    <a:gd name="connsiteX8" fmla="*/ 42918 w 51546"/>
                    <a:gd name="connsiteY8" fmla="*/ 25773 h 51545"/>
                    <a:gd name="connsiteX9" fmla="*/ 26726 w 51546"/>
                    <a:gd name="connsiteY9" fmla="*/ 7675 h 515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1546" h="51545">
                      <a:moveTo>
                        <a:pt x="24821" y="51490"/>
                      </a:moveTo>
                      <a:cubicBezTo>
                        <a:pt x="10533" y="50538"/>
                        <a:pt x="-897" y="39108"/>
                        <a:pt x="55" y="24820"/>
                      </a:cubicBezTo>
                      <a:cubicBezTo>
                        <a:pt x="1008" y="10533"/>
                        <a:pt x="12438" y="-897"/>
                        <a:pt x="26726" y="56"/>
                      </a:cubicBezTo>
                      <a:cubicBezTo>
                        <a:pt x="41013" y="1008"/>
                        <a:pt x="52443" y="12438"/>
                        <a:pt x="51491" y="26725"/>
                      </a:cubicBezTo>
                      <a:cubicBezTo>
                        <a:pt x="51491" y="41013"/>
                        <a:pt x="39108" y="52443"/>
                        <a:pt x="24821" y="51490"/>
                      </a:cubicBezTo>
                      <a:close/>
                      <a:moveTo>
                        <a:pt x="26726" y="7675"/>
                      </a:moveTo>
                      <a:cubicBezTo>
                        <a:pt x="17201" y="7675"/>
                        <a:pt x="8628" y="14343"/>
                        <a:pt x="8628" y="23868"/>
                      </a:cubicBezTo>
                      <a:cubicBezTo>
                        <a:pt x="8628" y="33393"/>
                        <a:pt x="15296" y="41965"/>
                        <a:pt x="24821" y="41965"/>
                      </a:cubicBezTo>
                      <a:cubicBezTo>
                        <a:pt x="34346" y="41965"/>
                        <a:pt x="42918" y="35298"/>
                        <a:pt x="42918" y="25773"/>
                      </a:cubicBezTo>
                      <a:cubicBezTo>
                        <a:pt x="43871" y="16248"/>
                        <a:pt x="36251" y="8628"/>
                        <a:pt x="26726" y="7675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59" name="Freeform: Shape 358">
                  <a:extLst>
                    <a:ext uri="{FF2B5EF4-FFF2-40B4-BE49-F238E27FC236}">
                      <a16:creationId xmlns:a16="http://schemas.microsoft.com/office/drawing/2014/main" id="{1CD98116-9E90-5783-9F2E-8A1735513527}"/>
                    </a:ext>
                  </a:extLst>
                </p:cNvPr>
                <p:cNvSpPr/>
                <p:nvPr/>
              </p:nvSpPr>
              <p:spPr>
                <a:xfrm>
                  <a:off x="4032884" y="2481262"/>
                  <a:ext cx="71437" cy="71479"/>
                </a:xfrm>
                <a:custGeom>
                  <a:avLst/>
                  <a:gdLst>
                    <a:gd name="connsiteX0" fmla="*/ 34290 w 71437"/>
                    <a:gd name="connsiteY0" fmla="*/ 71438 h 71479"/>
                    <a:gd name="connsiteX1" fmla="*/ 0 w 71437"/>
                    <a:gd name="connsiteY1" fmla="*/ 34290 h 71479"/>
                    <a:gd name="connsiteX2" fmla="*/ 37148 w 71437"/>
                    <a:gd name="connsiteY2" fmla="*/ 0 h 71479"/>
                    <a:gd name="connsiteX3" fmla="*/ 71438 w 71437"/>
                    <a:gd name="connsiteY3" fmla="*/ 37147 h 71479"/>
                    <a:gd name="connsiteX4" fmla="*/ 34290 w 71437"/>
                    <a:gd name="connsiteY4" fmla="*/ 71438 h 71479"/>
                    <a:gd name="connsiteX5" fmla="*/ 36195 w 71437"/>
                    <a:gd name="connsiteY5" fmla="*/ 12383 h 71479"/>
                    <a:gd name="connsiteX6" fmla="*/ 11430 w 71437"/>
                    <a:gd name="connsiteY6" fmla="*/ 35242 h 71479"/>
                    <a:gd name="connsiteX7" fmla="*/ 34290 w 71437"/>
                    <a:gd name="connsiteY7" fmla="*/ 60008 h 71479"/>
                    <a:gd name="connsiteX8" fmla="*/ 59055 w 71437"/>
                    <a:gd name="connsiteY8" fmla="*/ 37147 h 71479"/>
                    <a:gd name="connsiteX9" fmla="*/ 36195 w 71437"/>
                    <a:gd name="connsiteY9" fmla="*/ 12383 h 714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1437" h="71479">
                      <a:moveTo>
                        <a:pt x="34290" y="71438"/>
                      </a:moveTo>
                      <a:cubicBezTo>
                        <a:pt x="14288" y="70485"/>
                        <a:pt x="0" y="54292"/>
                        <a:pt x="0" y="34290"/>
                      </a:cubicBezTo>
                      <a:cubicBezTo>
                        <a:pt x="0" y="14288"/>
                        <a:pt x="17145" y="0"/>
                        <a:pt x="37148" y="0"/>
                      </a:cubicBezTo>
                      <a:cubicBezTo>
                        <a:pt x="57150" y="953"/>
                        <a:pt x="71438" y="17145"/>
                        <a:pt x="71438" y="37147"/>
                      </a:cubicBezTo>
                      <a:cubicBezTo>
                        <a:pt x="69533" y="57150"/>
                        <a:pt x="53340" y="72390"/>
                        <a:pt x="34290" y="71438"/>
                      </a:cubicBezTo>
                      <a:close/>
                      <a:moveTo>
                        <a:pt x="36195" y="12383"/>
                      </a:moveTo>
                      <a:cubicBezTo>
                        <a:pt x="22860" y="11430"/>
                        <a:pt x="12383" y="21908"/>
                        <a:pt x="11430" y="35242"/>
                      </a:cubicBezTo>
                      <a:cubicBezTo>
                        <a:pt x="10478" y="48578"/>
                        <a:pt x="20955" y="59055"/>
                        <a:pt x="34290" y="60008"/>
                      </a:cubicBezTo>
                      <a:cubicBezTo>
                        <a:pt x="47625" y="60960"/>
                        <a:pt x="58103" y="50483"/>
                        <a:pt x="59055" y="37147"/>
                      </a:cubicBezTo>
                      <a:cubicBezTo>
                        <a:pt x="59055" y="23813"/>
                        <a:pt x="49530" y="12383"/>
                        <a:pt x="36195" y="12383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60" name="Graphic 3">
                <a:extLst>
                  <a:ext uri="{FF2B5EF4-FFF2-40B4-BE49-F238E27FC236}">
                    <a16:creationId xmlns:a16="http://schemas.microsoft.com/office/drawing/2014/main" id="{DF465CEF-9A81-95F8-C468-42AA31EA9330}"/>
                  </a:ext>
                </a:extLst>
              </p:cNvPr>
              <p:cNvGrpSpPr/>
              <p:nvPr/>
            </p:nvGrpSpPr>
            <p:grpSpPr>
              <a:xfrm>
                <a:off x="3906202" y="2410777"/>
                <a:ext cx="71437" cy="71479"/>
                <a:chOff x="3906202" y="2410777"/>
                <a:chExt cx="71437" cy="71479"/>
              </a:xfrm>
              <a:grpFill/>
            </p:grpSpPr>
            <p:sp>
              <p:nvSpPr>
                <p:cNvPr id="354" name="Freeform: Shape 353">
                  <a:extLst>
                    <a:ext uri="{FF2B5EF4-FFF2-40B4-BE49-F238E27FC236}">
                      <a16:creationId xmlns:a16="http://schemas.microsoft.com/office/drawing/2014/main" id="{EE3A1A08-0FE5-64ED-091E-4B48439F121D}"/>
                    </a:ext>
                  </a:extLst>
                </p:cNvPr>
                <p:cNvSpPr/>
                <p:nvPr/>
              </p:nvSpPr>
              <p:spPr>
                <a:xfrm>
                  <a:off x="3923275" y="2427850"/>
                  <a:ext cx="38244" cy="38172"/>
                </a:xfrm>
                <a:custGeom>
                  <a:avLst/>
                  <a:gdLst>
                    <a:gd name="connsiteX0" fmla="*/ 18170 w 38244"/>
                    <a:gd name="connsiteY0" fmla="*/ 38172 h 38172"/>
                    <a:gd name="connsiteX1" fmla="*/ 72 w 38244"/>
                    <a:gd name="connsiteY1" fmla="*/ 18170 h 38172"/>
                    <a:gd name="connsiteX2" fmla="*/ 20075 w 38244"/>
                    <a:gd name="connsiteY2" fmla="*/ 72 h 38172"/>
                    <a:gd name="connsiteX3" fmla="*/ 38172 w 38244"/>
                    <a:gd name="connsiteY3" fmla="*/ 20075 h 38172"/>
                    <a:gd name="connsiteX4" fmla="*/ 18170 w 38244"/>
                    <a:gd name="connsiteY4" fmla="*/ 38172 h 38172"/>
                    <a:gd name="connsiteX5" fmla="*/ 19122 w 38244"/>
                    <a:gd name="connsiteY5" fmla="*/ 5787 h 38172"/>
                    <a:gd name="connsiteX6" fmla="*/ 5787 w 38244"/>
                    <a:gd name="connsiteY6" fmla="*/ 18170 h 38172"/>
                    <a:gd name="connsiteX7" fmla="*/ 18170 w 38244"/>
                    <a:gd name="connsiteY7" fmla="*/ 31505 h 38172"/>
                    <a:gd name="connsiteX8" fmla="*/ 31505 w 38244"/>
                    <a:gd name="connsiteY8" fmla="*/ 19122 h 38172"/>
                    <a:gd name="connsiteX9" fmla="*/ 19122 w 38244"/>
                    <a:gd name="connsiteY9" fmla="*/ 5787 h 381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8244" h="38172">
                      <a:moveTo>
                        <a:pt x="18170" y="38172"/>
                      </a:moveTo>
                      <a:cubicBezTo>
                        <a:pt x="7692" y="38172"/>
                        <a:pt x="-880" y="28647"/>
                        <a:pt x="72" y="18170"/>
                      </a:cubicBezTo>
                      <a:cubicBezTo>
                        <a:pt x="72" y="7692"/>
                        <a:pt x="9597" y="-880"/>
                        <a:pt x="20075" y="72"/>
                      </a:cubicBezTo>
                      <a:cubicBezTo>
                        <a:pt x="30553" y="72"/>
                        <a:pt x="39125" y="9597"/>
                        <a:pt x="38172" y="20075"/>
                      </a:cubicBezTo>
                      <a:cubicBezTo>
                        <a:pt x="37220" y="30553"/>
                        <a:pt x="28647" y="38172"/>
                        <a:pt x="18170" y="38172"/>
                      </a:cubicBezTo>
                      <a:close/>
                      <a:moveTo>
                        <a:pt x="19122" y="5787"/>
                      </a:moveTo>
                      <a:cubicBezTo>
                        <a:pt x="12455" y="5787"/>
                        <a:pt x="5787" y="10550"/>
                        <a:pt x="5787" y="18170"/>
                      </a:cubicBezTo>
                      <a:cubicBezTo>
                        <a:pt x="5787" y="25790"/>
                        <a:pt x="10550" y="31505"/>
                        <a:pt x="18170" y="31505"/>
                      </a:cubicBezTo>
                      <a:cubicBezTo>
                        <a:pt x="24837" y="31505"/>
                        <a:pt x="31505" y="26742"/>
                        <a:pt x="31505" y="19122"/>
                      </a:cubicBezTo>
                      <a:cubicBezTo>
                        <a:pt x="31505" y="12455"/>
                        <a:pt x="25790" y="6740"/>
                        <a:pt x="19122" y="5787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55" name="Freeform: Shape 354">
                  <a:extLst>
                    <a:ext uri="{FF2B5EF4-FFF2-40B4-BE49-F238E27FC236}">
                      <a16:creationId xmlns:a16="http://schemas.microsoft.com/office/drawing/2014/main" id="{4D536A72-10A2-C1DD-8594-088242AABB8D}"/>
                    </a:ext>
                  </a:extLst>
                </p:cNvPr>
                <p:cNvSpPr/>
                <p:nvPr/>
              </p:nvSpPr>
              <p:spPr>
                <a:xfrm>
                  <a:off x="3915672" y="2421199"/>
                  <a:ext cx="51545" cy="51546"/>
                </a:xfrm>
                <a:custGeom>
                  <a:avLst/>
                  <a:gdLst>
                    <a:gd name="connsiteX0" fmla="*/ 24820 w 51545"/>
                    <a:gd name="connsiteY0" fmla="*/ 51491 h 51546"/>
                    <a:gd name="connsiteX1" fmla="*/ 56 w 51545"/>
                    <a:gd name="connsiteY1" fmla="*/ 24821 h 51546"/>
                    <a:gd name="connsiteX2" fmla="*/ 26725 w 51545"/>
                    <a:gd name="connsiteY2" fmla="*/ 55 h 51546"/>
                    <a:gd name="connsiteX3" fmla="*/ 51490 w 51545"/>
                    <a:gd name="connsiteY3" fmla="*/ 26726 h 51546"/>
                    <a:gd name="connsiteX4" fmla="*/ 24820 w 51545"/>
                    <a:gd name="connsiteY4" fmla="*/ 51491 h 51546"/>
                    <a:gd name="connsiteX5" fmla="*/ 26725 w 51545"/>
                    <a:gd name="connsiteY5" fmla="*/ 8628 h 51546"/>
                    <a:gd name="connsiteX6" fmla="*/ 8628 w 51545"/>
                    <a:gd name="connsiteY6" fmla="*/ 24821 h 51546"/>
                    <a:gd name="connsiteX7" fmla="*/ 24820 w 51545"/>
                    <a:gd name="connsiteY7" fmla="*/ 42918 h 51546"/>
                    <a:gd name="connsiteX8" fmla="*/ 42918 w 51545"/>
                    <a:gd name="connsiteY8" fmla="*/ 26726 h 51546"/>
                    <a:gd name="connsiteX9" fmla="*/ 26725 w 51545"/>
                    <a:gd name="connsiteY9" fmla="*/ 8628 h 51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1545" h="51546">
                      <a:moveTo>
                        <a:pt x="24820" y="51491"/>
                      </a:moveTo>
                      <a:cubicBezTo>
                        <a:pt x="10533" y="50538"/>
                        <a:pt x="-897" y="39108"/>
                        <a:pt x="56" y="24821"/>
                      </a:cubicBezTo>
                      <a:cubicBezTo>
                        <a:pt x="1008" y="10533"/>
                        <a:pt x="12438" y="-897"/>
                        <a:pt x="26725" y="55"/>
                      </a:cubicBezTo>
                      <a:cubicBezTo>
                        <a:pt x="41013" y="1008"/>
                        <a:pt x="52443" y="12438"/>
                        <a:pt x="51490" y="26726"/>
                      </a:cubicBezTo>
                      <a:cubicBezTo>
                        <a:pt x="51490" y="41013"/>
                        <a:pt x="39108" y="52443"/>
                        <a:pt x="24820" y="51491"/>
                      </a:cubicBezTo>
                      <a:close/>
                      <a:moveTo>
                        <a:pt x="26725" y="8628"/>
                      </a:moveTo>
                      <a:cubicBezTo>
                        <a:pt x="17200" y="8628"/>
                        <a:pt x="8628" y="15296"/>
                        <a:pt x="8628" y="24821"/>
                      </a:cubicBezTo>
                      <a:cubicBezTo>
                        <a:pt x="8628" y="34346"/>
                        <a:pt x="15295" y="42918"/>
                        <a:pt x="24820" y="42918"/>
                      </a:cubicBezTo>
                      <a:cubicBezTo>
                        <a:pt x="34345" y="42918"/>
                        <a:pt x="42918" y="36251"/>
                        <a:pt x="42918" y="26726"/>
                      </a:cubicBezTo>
                      <a:cubicBezTo>
                        <a:pt x="43870" y="17201"/>
                        <a:pt x="36250" y="8628"/>
                        <a:pt x="26725" y="8628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56" name="Freeform: Shape 355">
                  <a:extLst>
                    <a:ext uri="{FF2B5EF4-FFF2-40B4-BE49-F238E27FC236}">
                      <a16:creationId xmlns:a16="http://schemas.microsoft.com/office/drawing/2014/main" id="{B2DEC19D-30DE-BCDB-00D1-2C9BB11E0D46}"/>
                    </a:ext>
                  </a:extLst>
                </p:cNvPr>
                <p:cNvSpPr/>
                <p:nvPr/>
              </p:nvSpPr>
              <p:spPr>
                <a:xfrm>
                  <a:off x="3906202" y="2410777"/>
                  <a:ext cx="71437" cy="71479"/>
                </a:xfrm>
                <a:custGeom>
                  <a:avLst/>
                  <a:gdLst>
                    <a:gd name="connsiteX0" fmla="*/ 34290 w 71437"/>
                    <a:gd name="connsiteY0" fmla="*/ 71438 h 71479"/>
                    <a:gd name="connsiteX1" fmla="*/ 0 w 71437"/>
                    <a:gd name="connsiteY1" fmla="*/ 34290 h 71479"/>
                    <a:gd name="connsiteX2" fmla="*/ 37147 w 71437"/>
                    <a:gd name="connsiteY2" fmla="*/ 0 h 71479"/>
                    <a:gd name="connsiteX3" fmla="*/ 71438 w 71437"/>
                    <a:gd name="connsiteY3" fmla="*/ 37147 h 71479"/>
                    <a:gd name="connsiteX4" fmla="*/ 34290 w 71437"/>
                    <a:gd name="connsiteY4" fmla="*/ 71438 h 71479"/>
                    <a:gd name="connsiteX5" fmla="*/ 37147 w 71437"/>
                    <a:gd name="connsiteY5" fmla="*/ 12382 h 71479"/>
                    <a:gd name="connsiteX6" fmla="*/ 12382 w 71437"/>
                    <a:gd name="connsiteY6" fmla="*/ 35242 h 71479"/>
                    <a:gd name="connsiteX7" fmla="*/ 35242 w 71437"/>
                    <a:gd name="connsiteY7" fmla="*/ 60007 h 71479"/>
                    <a:gd name="connsiteX8" fmla="*/ 60007 w 71437"/>
                    <a:gd name="connsiteY8" fmla="*/ 37147 h 71479"/>
                    <a:gd name="connsiteX9" fmla="*/ 37147 w 71437"/>
                    <a:gd name="connsiteY9" fmla="*/ 12382 h 714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1437" h="71479">
                      <a:moveTo>
                        <a:pt x="34290" y="71438"/>
                      </a:moveTo>
                      <a:cubicBezTo>
                        <a:pt x="14288" y="70485"/>
                        <a:pt x="0" y="54292"/>
                        <a:pt x="0" y="34290"/>
                      </a:cubicBezTo>
                      <a:cubicBezTo>
                        <a:pt x="0" y="14288"/>
                        <a:pt x="17145" y="0"/>
                        <a:pt x="37147" y="0"/>
                      </a:cubicBezTo>
                      <a:cubicBezTo>
                        <a:pt x="57150" y="952"/>
                        <a:pt x="71438" y="17145"/>
                        <a:pt x="71438" y="37147"/>
                      </a:cubicBezTo>
                      <a:cubicBezTo>
                        <a:pt x="70485" y="57150"/>
                        <a:pt x="53340" y="72390"/>
                        <a:pt x="34290" y="71438"/>
                      </a:cubicBezTo>
                      <a:close/>
                      <a:moveTo>
                        <a:pt x="37147" y="12382"/>
                      </a:moveTo>
                      <a:cubicBezTo>
                        <a:pt x="23813" y="11430"/>
                        <a:pt x="13335" y="21907"/>
                        <a:pt x="12382" y="35242"/>
                      </a:cubicBezTo>
                      <a:cubicBezTo>
                        <a:pt x="11430" y="48577"/>
                        <a:pt x="21907" y="59055"/>
                        <a:pt x="35242" y="60007"/>
                      </a:cubicBezTo>
                      <a:cubicBezTo>
                        <a:pt x="48577" y="60960"/>
                        <a:pt x="59055" y="50482"/>
                        <a:pt x="60007" y="37147"/>
                      </a:cubicBezTo>
                      <a:cubicBezTo>
                        <a:pt x="60007" y="23813"/>
                        <a:pt x="49530" y="13335"/>
                        <a:pt x="37147" y="12382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61" name="Graphic 3">
                <a:extLst>
                  <a:ext uri="{FF2B5EF4-FFF2-40B4-BE49-F238E27FC236}">
                    <a16:creationId xmlns:a16="http://schemas.microsoft.com/office/drawing/2014/main" id="{97062995-9E9B-02E4-5B26-096A26948838}"/>
                  </a:ext>
                </a:extLst>
              </p:cNvPr>
              <p:cNvGrpSpPr/>
              <p:nvPr/>
            </p:nvGrpSpPr>
            <p:grpSpPr>
              <a:xfrm>
                <a:off x="4271009" y="3374707"/>
                <a:ext cx="71437" cy="71437"/>
                <a:chOff x="4271009" y="3374707"/>
                <a:chExt cx="71437" cy="71437"/>
              </a:xfrm>
              <a:grpFill/>
            </p:grpSpPr>
            <p:sp>
              <p:nvSpPr>
                <p:cNvPr id="351" name="Freeform: Shape 350">
                  <a:extLst>
                    <a:ext uri="{FF2B5EF4-FFF2-40B4-BE49-F238E27FC236}">
                      <a16:creationId xmlns:a16="http://schemas.microsoft.com/office/drawing/2014/main" id="{C08EF79F-A47E-AE06-B621-8EC9CB5205E8}"/>
                    </a:ext>
                  </a:extLst>
                </p:cNvPr>
                <p:cNvSpPr/>
                <p:nvPr/>
              </p:nvSpPr>
              <p:spPr>
                <a:xfrm>
                  <a:off x="4288082" y="3390827"/>
                  <a:ext cx="38244" cy="38244"/>
                </a:xfrm>
                <a:custGeom>
                  <a:avLst/>
                  <a:gdLst>
                    <a:gd name="connsiteX0" fmla="*/ 18170 w 38244"/>
                    <a:gd name="connsiteY0" fmla="*/ 38172 h 38244"/>
                    <a:gd name="connsiteX1" fmla="*/ 72 w 38244"/>
                    <a:gd name="connsiteY1" fmla="*/ 18170 h 38244"/>
                    <a:gd name="connsiteX2" fmla="*/ 20075 w 38244"/>
                    <a:gd name="connsiteY2" fmla="*/ 72 h 38244"/>
                    <a:gd name="connsiteX3" fmla="*/ 38172 w 38244"/>
                    <a:gd name="connsiteY3" fmla="*/ 20075 h 38244"/>
                    <a:gd name="connsiteX4" fmla="*/ 18170 w 38244"/>
                    <a:gd name="connsiteY4" fmla="*/ 38172 h 38244"/>
                    <a:gd name="connsiteX5" fmla="*/ 19122 w 38244"/>
                    <a:gd name="connsiteY5" fmla="*/ 6740 h 38244"/>
                    <a:gd name="connsiteX6" fmla="*/ 5787 w 38244"/>
                    <a:gd name="connsiteY6" fmla="*/ 19122 h 38244"/>
                    <a:gd name="connsiteX7" fmla="*/ 18170 w 38244"/>
                    <a:gd name="connsiteY7" fmla="*/ 32457 h 38244"/>
                    <a:gd name="connsiteX8" fmla="*/ 31505 w 38244"/>
                    <a:gd name="connsiteY8" fmla="*/ 20075 h 38244"/>
                    <a:gd name="connsiteX9" fmla="*/ 19122 w 38244"/>
                    <a:gd name="connsiteY9" fmla="*/ 6740 h 382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8244" h="38244">
                      <a:moveTo>
                        <a:pt x="18170" y="38172"/>
                      </a:moveTo>
                      <a:cubicBezTo>
                        <a:pt x="7692" y="38172"/>
                        <a:pt x="-880" y="28647"/>
                        <a:pt x="72" y="18170"/>
                      </a:cubicBezTo>
                      <a:cubicBezTo>
                        <a:pt x="72" y="7692"/>
                        <a:pt x="9597" y="-880"/>
                        <a:pt x="20075" y="72"/>
                      </a:cubicBezTo>
                      <a:cubicBezTo>
                        <a:pt x="30552" y="72"/>
                        <a:pt x="39125" y="9597"/>
                        <a:pt x="38172" y="20075"/>
                      </a:cubicBezTo>
                      <a:cubicBezTo>
                        <a:pt x="37220" y="30552"/>
                        <a:pt x="28647" y="39125"/>
                        <a:pt x="18170" y="38172"/>
                      </a:cubicBezTo>
                      <a:close/>
                      <a:moveTo>
                        <a:pt x="19122" y="6740"/>
                      </a:moveTo>
                      <a:cubicBezTo>
                        <a:pt x="12455" y="6740"/>
                        <a:pt x="5787" y="11502"/>
                        <a:pt x="5787" y="19122"/>
                      </a:cubicBezTo>
                      <a:cubicBezTo>
                        <a:pt x="5787" y="26742"/>
                        <a:pt x="10550" y="32457"/>
                        <a:pt x="18170" y="32457"/>
                      </a:cubicBezTo>
                      <a:cubicBezTo>
                        <a:pt x="24837" y="32457"/>
                        <a:pt x="31505" y="27695"/>
                        <a:pt x="31505" y="20075"/>
                      </a:cubicBezTo>
                      <a:cubicBezTo>
                        <a:pt x="31505" y="13407"/>
                        <a:pt x="25790" y="6740"/>
                        <a:pt x="19122" y="674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52" name="Freeform: Shape 351">
                  <a:extLst>
                    <a:ext uri="{FF2B5EF4-FFF2-40B4-BE49-F238E27FC236}">
                      <a16:creationId xmlns:a16="http://schemas.microsoft.com/office/drawing/2014/main" id="{05474053-E604-9665-F3F0-497DDDD4792B}"/>
                    </a:ext>
                  </a:extLst>
                </p:cNvPr>
                <p:cNvSpPr/>
                <p:nvPr/>
              </p:nvSpPr>
              <p:spPr>
                <a:xfrm>
                  <a:off x="4280479" y="3385129"/>
                  <a:ext cx="51546" cy="51490"/>
                </a:xfrm>
                <a:custGeom>
                  <a:avLst/>
                  <a:gdLst>
                    <a:gd name="connsiteX0" fmla="*/ 24821 w 51546"/>
                    <a:gd name="connsiteY0" fmla="*/ 51491 h 51490"/>
                    <a:gd name="connsiteX1" fmla="*/ 55 w 51546"/>
                    <a:gd name="connsiteY1" fmla="*/ 24821 h 51490"/>
                    <a:gd name="connsiteX2" fmla="*/ 26726 w 51546"/>
                    <a:gd name="connsiteY2" fmla="*/ 55 h 51490"/>
                    <a:gd name="connsiteX3" fmla="*/ 51491 w 51546"/>
                    <a:gd name="connsiteY3" fmla="*/ 26726 h 51490"/>
                    <a:gd name="connsiteX4" fmla="*/ 24821 w 51546"/>
                    <a:gd name="connsiteY4" fmla="*/ 51491 h 51490"/>
                    <a:gd name="connsiteX5" fmla="*/ 26726 w 51546"/>
                    <a:gd name="connsiteY5" fmla="*/ 7676 h 51490"/>
                    <a:gd name="connsiteX6" fmla="*/ 8628 w 51546"/>
                    <a:gd name="connsiteY6" fmla="*/ 23868 h 51490"/>
                    <a:gd name="connsiteX7" fmla="*/ 24821 w 51546"/>
                    <a:gd name="connsiteY7" fmla="*/ 41966 h 51490"/>
                    <a:gd name="connsiteX8" fmla="*/ 42918 w 51546"/>
                    <a:gd name="connsiteY8" fmla="*/ 25773 h 51490"/>
                    <a:gd name="connsiteX9" fmla="*/ 26726 w 51546"/>
                    <a:gd name="connsiteY9" fmla="*/ 7676 h 514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1546" h="51490">
                      <a:moveTo>
                        <a:pt x="24821" y="51491"/>
                      </a:moveTo>
                      <a:cubicBezTo>
                        <a:pt x="10533" y="50538"/>
                        <a:pt x="-897" y="39108"/>
                        <a:pt x="55" y="24821"/>
                      </a:cubicBezTo>
                      <a:cubicBezTo>
                        <a:pt x="1008" y="10533"/>
                        <a:pt x="12438" y="-897"/>
                        <a:pt x="26726" y="55"/>
                      </a:cubicBezTo>
                      <a:cubicBezTo>
                        <a:pt x="41013" y="1008"/>
                        <a:pt x="52443" y="12438"/>
                        <a:pt x="51491" y="26726"/>
                      </a:cubicBezTo>
                      <a:cubicBezTo>
                        <a:pt x="51491" y="41013"/>
                        <a:pt x="39108" y="51491"/>
                        <a:pt x="24821" y="51491"/>
                      </a:cubicBezTo>
                      <a:close/>
                      <a:moveTo>
                        <a:pt x="26726" y="7676"/>
                      </a:moveTo>
                      <a:cubicBezTo>
                        <a:pt x="17201" y="7676"/>
                        <a:pt x="8628" y="14343"/>
                        <a:pt x="8628" y="23868"/>
                      </a:cubicBezTo>
                      <a:cubicBezTo>
                        <a:pt x="8628" y="33393"/>
                        <a:pt x="15296" y="41966"/>
                        <a:pt x="24821" y="41966"/>
                      </a:cubicBezTo>
                      <a:cubicBezTo>
                        <a:pt x="34346" y="41966"/>
                        <a:pt x="42918" y="35298"/>
                        <a:pt x="42918" y="25773"/>
                      </a:cubicBezTo>
                      <a:cubicBezTo>
                        <a:pt x="43871" y="16248"/>
                        <a:pt x="36251" y="8628"/>
                        <a:pt x="26726" y="7676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53" name="Freeform: Shape 352">
                  <a:extLst>
                    <a:ext uri="{FF2B5EF4-FFF2-40B4-BE49-F238E27FC236}">
                      <a16:creationId xmlns:a16="http://schemas.microsoft.com/office/drawing/2014/main" id="{E15E0AF7-B337-6444-DB38-75D3154B5631}"/>
                    </a:ext>
                  </a:extLst>
                </p:cNvPr>
                <p:cNvSpPr/>
                <p:nvPr/>
              </p:nvSpPr>
              <p:spPr>
                <a:xfrm>
                  <a:off x="4271009" y="3374707"/>
                  <a:ext cx="71437" cy="71437"/>
                </a:xfrm>
                <a:custGeom>
                  <a:avLst/>
                  <a:gdLst>
                    <a:gd name="connsiteX0" fmla="*/ 34290 w 71437"/>
                    <a:gd name="connsiteY0" fmla="*/ 71438 h 71437"/>
                    <a:gd name="connsiteX1" fmla="*/ 0 w 71437"/>
                    <a:gd name="connsiteY1" fmla="*/ 34290 h 71437"/>
                    <a:gd name="connsiteX2" fmla="*/ 37148 w 71437"/>
                    <a:gd name="connsiteY2" fmla="*/ 0 h 71437"/>
                    <a:gd name="connsiteX3" fmla="*/ 71438 w 71437"/>
                    <a:gd name="connsiteY3" fmla="*/ 37147 h 71437"/>
                    <a:gd name="connsiteX4" fmla="*/ 34290 w 71437"/>
                    <a:gd name="connsiteY4" fmla="*/ 71438 h 71437"/>
                    <a:gd name="connsiteX5" fmla="*/ 37148 w 71437"/>
                    <a:gd name="connsiteY5" fmla="*/ 12383 h 71437"/>
                    <a:gd name="connsiteX6" fmla="*/ 12383 w 71437"/>
                    <a:gd name="connsiteY6" fmla="*/ 35242 h 71437"/>
                    <a:gd name="connsiteX7" fmla="*/ 35243 w 71437"/>
                    <a:gd name="connsiteY7" fmla="*/ 60008 h 71437"/>
                    <a:gd name="connsiteX8" fmla="*/ 60008 w 71437"/>
                    <a:gd name="connsiteY8" fmla="*/ 37147 h 71437"/>
                    <a:gd name="connsiteX9" fmla="*/ 37148 w 71437"/>
                    <a:gd name="connsiteY9" fmla="*/ 12383 h 714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1437" h="71437">
                      <a:moveTo>
                        <a:pt x="34290" y="71438"/>
                      </a:moveTo>
                      <a:cubicBezTo>
                        <a:pt x="14288" y="70485"/>
                        <a:pt x="0" y="54292"/>
                        <a:pt x="0" y="34290"/>
                      </a:cubicBezTo>
                      <a:cubicBezTo>
                        <a:pt x="953" y="14288"/>
                        <a:pt x="17145" y="0"/>
                        <a:pt x="37148" y="0"/>
                      </a:cubicBezTo>
                      <a:cubicBezTo>
                        <a:pt x="57150" y="952"/>
                        <a:pt x="71438" y="17145"/>
                        <a:pt x="71438" y="37147"/>
                      </a:cubicBezTo>
                      <a:cubicBezTo>
                        <a:pt x="70485" y="56197"/>
                        <a:pt x="53340" y="71438"/>
                        <a:pt x="34290" y="71438"/>
                      </a:cubicBezTo>
                      <a:close/>
                      <a:moveTo>
                        <a:pt x="37148" y="12383"/>
                      </a:moveTo>
                      <a:cubicBezTo>
                        <a:pt x="23813" y="11430"/>
                        <a:pt x="13335" y="21908"/>
                        <a:pt x="12383" y="35242"/>
                      </a:cubicBezTo>
                      <a:cubicBezTo>
                        <a:pt x="11430" y="48577"/>
                        <a:pt x="21908" y="59055"/>
                        <a:pt x="35243" y="60008"/>
                      </a:cubicBezTo>
                      <a:cubicBezTo>
                        <a:pt x="48578" y="60960"/>
                        <a:pt x="59055" y="50483"/>
                        <a:pt x="60008" y="37147"/>
                      </a:cubicBezTo>
                      <a:cubicBezTo>
                        <a:pt x="60008" y="23813"/>
                        <a:pt x="49530" y="12383"/>
                        <a:pt x="37148" y="12383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62" name="Graphic 3">
                <a:extLst>
                  <a:ext uri="{FF2B5EF4-FFF2-40B4-BE49-F238E27FC236}">
                    <a16:creationId xmlns:a16="http://schemas.microsoft.com/office/drawing/2014/main" id="{04434FDB-58B8-A62F-1C57-1EF40B3E0CDF}"/>
                  </a:ext>
                </a:extLst>
              </p:cNvPr>
              <p:cNvGrpSpPr/>
              <p:nvPr/>
            </p:nvGrpSpPr>
            <p:grpSpPr>
              <a:xfrm>
                <a:off x="4659629" y="3145154"/>
                <a:ext cx="71437" cy="71479"/>
                <a:chOff x="4659629" y="3145154"/>
                <a:chExt cx="71437" cy="71479"/>
              </a:xfrm>
              <a:grpFill/>
            </p:grpSpPr>
            <p:sp>
              <p:nvSpPr>
                <p:cNvPr id="348" name="Freeform: Shape 347">
                  <a:extLst>
                    <a:ext uri="{FF2B5EF4-FFF2-40B4-BE49-F238E27FC236}">
                      <a16:creationId xmlns:a16="http://schemas.microsoft.com/office/drawing/2014/main" id="{734AD2B5-DB9D-38C2-3A62-285A2364DF65}"/>
                    </a:ext>
                  </a:extLst>
                </p:cNvPr>
                <p:cNvSpPr/>
                <p:nvPr/>
              </p:nvSpPr>
              <p:spPr>
                <a:xfrm>
                  <a:off x="4675750" y="3162227"/>
                  <a:ext cx="38244" cy="38172"/>
                </a:xfrm>
                <a:custGeom>
                  <a:avLst/>
                  <a:gdLst>
                    <a:gd name="connsiteX0" fmla="*/ 18170 w 38244"/>
                    <a:gd name="connsiteY0" fmla="*/ 38172 h 38172"/>
                    <a:gd name="connsiteX1" fmla="*/ 72 w 38244"/>
                    <a:gd name="connsiteY1" fmla="*/ 18170 h 38172"/>
                    <a:gd name="connsiteX2" fmla="*/ 20075 w 38244"/>
                    <a:gd name="connsiteY2" fmla="*/ 72 h 38172"/>
                    <a:gd name="connsiteX3" fmla="*/ 38172 w 38244"/>
                    <a:gd name="connsiteY3" fmla="*/ 20075 h 38172"/>
                    <a:gd name="connsiteX4" fmla="*/ 18170 w 38244"/>
                    <a:gd name="connsiteY4" fmla="*/ 38172 h 38172"/>
                    <a:gd name="connsiteX5" fmla="*/ 20075 w 38244"/>
                    <a:gd name="connsiteY5" fmla="*/ 5787 h 38172"/>
                    <a:gd name="connsiteX6" fmla="*/ 6740 w 38244"/>
                    <a:gd name="connsiteY6" fmla="*/ 18170 h 38172"/>
                    <a:gd name="connsiteX7" fmla="*/ 19122 w 38244"/>
                    <a:gd name="connsiteY7" fmla="*/ 31505 h 38172"/>
                    <a:gd name="connsiteX8" fmla="*/ 32457 w 38244"/>
                    <a:gd name="connsiteY8" fmla="*/ 19122 h 38172"/>
                    <a:gd name="connsiteX9" fmla="*/ 20075 w 38244"/>
                    <a:gd name="connsiteY9" fmla="*/ 5787 h 381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8244" h="38172">
                      <a:moveTo>
                        <a:pt x="18170" y="38172"/>
                      </a:moveTo>
                      <a:cubicBezTo>
                        <a:pt x="7692" y="38172"/>
                        <a:pt x="-880" y="28647"/>
                        <a:pt x="72" y="18170"/>
                      </a:cubicBezTo>
                      <a:cubicBezTo>
                        <a:pt x="72" y="7692"/>
                        <a:pt x="9597" y="-880"/>
                        <a:pt x="20075" y="72"/>
                      </a:cubicBezTo>
                      <a:cubicBezTo>
                        <a:pt x="30553" y="72"/>
                        <a:pt x="39125" y="9597"/>
                        <a:pt x="38172" y="20075"/>
                      </a:cubicBezTo>
                      <a:cubicBezTo>
                        <a:pt x="38172" y="30552"/>
                        <a:pt x="28647" y="38172"/>
                        <a:pt x="18170" y="38172"/>
                      </a:cubicBezTo>
                      <a:close/>
                      <a:moveTo>
                        <a:pt x="20075" y="5787"/>
                      </a:moveTo>
                      <a:cubicBezTo>
                        <a:pt x="13407" y="5787"/>
                        <a:pt x="6740" y="10550"/>
                        <a:pt x="6740" y="18170"/>
                      </a:cubicBezTo>
                      <a:cubicBezTo>
                        <a:pt x="6740" y="24837"/>
                        <a:pt x="11503" y="31505"/>
                        <a:pt x="19122" y="31505"/>
                      </a:cubicBezTo>
                      <a:cubicBezTo>
                        <a:pt x="25790" y="31505"/>
                        <a:pt x="32457" y="26742"/>
                        <a:pt x="32457" y="19122"/>
                      </a:cubicBezTo>
                      <a:cubicBezTo>
                        <a:pt x="32457" y="12455"/>
                        <a:pt x="26742" y="6740"/>
                        <a:pt x="20075" y="5787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49" name="Freeform: Shape 348">
                  <a:extLst>
                    <a:ext uri="{FF2B5EF4-FFF2-40B4-BE49-F238E27FC236}">
                      <a16:creationId xmlns:a16="http://schemas.microsoft.com/office/drawing/2014/main" id="{596B3C35-3B8D-E9D3-DC4D-73A2F9E0F1B4}"/>
                    </a:ext>
                  </a:extLst>
                </p:cNvPr>
                <p:cNvSpPr/>
                <p:nvPr/>
              </p:nvSpPr>
              <p:spPr>
                <a:xfrm>
                  <a:off x="4669099" y="3155577"/>
                  <a:ext cx="51546" cy="51545"/>
                </a:xfrm>
                <a:custGeom>
                  <a:avLst/>
                  <a:gdLst>
                    <a:gd name="connsiteX0" fmla="*/ 24821 w 51546"/>
                    <a:gd name="connsiteY0" fmla="*/ 51490 h 51545"/>
                    <a:gd name="connsiteX1" fmla="*/ 55 w 51546"/>
                    <a:gd name="connsiteY1" fmla="*/ 24820 h 51545"/>
                    <a:gd name="connsiteX2" fmla="*/ 26726 w 51546"/>
                    <a:gd name="connsiteY2" fmla="*/ 56 h 51545"/>
                    <a:gd name="connsiteX3" fmla="*/ 51491 w 51546"/>
                    <a:gd name="connsiteY3" fmla="*/ 26726 h 51545"/>
                    <a:gd name="connsiteX4" fmla="*/ 24821 w 51546"/>
                    <a:gd name="connsiteY4" fmla="*/ 51490 h 51545"/>
                    <a:gd name="connsiteX5" fmla="*/ 26726 w 51546"/>
                    <a:gd name="connsiteY5" fmla="*/ 8628 h 51545"/>
                    <a:gd name="connsiteX6" fmla="*/ 8628 w 51546"/>
                    <a:gd name="connsiteY6" fmla="*/ 24820 h 51545"/>
                    <a:gd name="connsiteX7" fmla="*/ 24821 w 51546"/>
                    <a:gd name="connsiteY7" fmla="*/ 42918 h 51545"/>
                    <a:gd name="connsiteX8" fmla="*/ 42918 w 51546"/>
                    <a:gd name="connsiteY8" fmla="*/ 26726 h 51545"/>
                    <a:gd name="connsiteX9" fmla="*/ 26726 w 51546"/>
                    <a:gd name="connsiteY9" fmla="*/ 8628 h 515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1546" h="51545">
                      <a:moveTo>
                        <a:pt x="24821" y="51490"/>
                      </a:moveTo>
                      <a:cubicBezTo>
                        <a:pt x="10533" y="50538"/>
                        <a:pt x="-897" y="39108"/>
                        <a:pt x="55" y="24820"/>
                      </a:cubicBezTo>
                      <a:cubicBezTo>
                        <a:pt x="1008" y="10533"/>
                        <a:pt x="12438" y="-897"/>
                        <a:pt x="26726" y="56"/>
                      </a:cubicBezTo>
                      <a:cubicBezTo>
                        <a:pt x="41013" y="1008"/>
                        <a:pt x="52443" y="12438"/>
                        <a:pt x="51491" y="26726"/>
                      </a:cubicBezTo>
                      <a:cubicBezTo>
                        <a:pt x="51491" y="41013"/>
                        <a:pt x="39108" y="52443"/>
                        <a:pt x="24821" y="51490"/>
                      </a:cubicBezTo>
                      <a:close/>
                      <a:moveTo>
                        <a:pt x="26726" y="8628"/>
                      </a:moveTo>
                      <a:cubicBezTo>
                        <a:pt x="17201" y="8628"/>
                        <a:pt x="8628" y="15295"/>
                        <a:pt x="8628" y="24820"/>
                      </a:cubicBezTo>
                      <a:cubicBezTo>
                        <a:pt x="8628" y="34345"/>
                        <a:pt x="15296" y="42918"/>
                        <a:pt x="24821" y="42918"/>
                      </a:cubicBezTo>
                      <a:cubicBezTo>
                        <a:pt x="34346" y="42918"/>
                        <a:pt x="42918" y="36251"/>
                        <a:pt x="42918" y="26726"/>
                      </a:cubicBezTo>
                      <a:cubicBezTo>
                        <a:pt x="43871" y="16248"/>
                        <a:pt x="36251" y="8628"/>
                        <a:pt x="26726" y="8628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50" name="Freeform: Shape 349">
                  <a:extLst>
                    <a:ext uri="{FF2B5EF4-FFF2-40B4-BE49-F238E27FC236}">
                      <a16:creationId xmlns:a16="http://schemas.microsoft.com/office/drawing/2014/main" id="{C49B7B60-CE2F-D0A1-0BD6-E01E84BACE5D}"/>
                    </a:ext>
                  </a:extLst>
                </p:cNvPr>
                <p:cNvSpPr/>
                <p:nvPr/>
              </p:nvSpPr>
              <p:spPr>
                <a:xfrm>
                  <a:off x="4659629" y="3145154"/>
                  <a:ext cx="71437" cy="71479"/>
                </a:xfrm>
                <a:custGeom>
                  <a:avLst/>
                  <a:gdLst>
                    <a:gd name="connsiteX0" fmla="*/ 34290 w 71437"/>
                    <a:gd name="connsiteY0" fmla="*/ 71438 h 71479"/>
                    <a:gd name="connsiteX1" fmla="*/ 0 w 71437"/>
                    <a:gd name="connsiteY1" fmla="*/ 34290 h 71479"/>
                    <a:gd name="connsiteX2" fmla="*/ 37148 w 71437"/>
                    <a:gd name="connsiteY2" fmla="*/ 0 h 71479"/>
                    <a:gd name="connsiteX3" fmla="*/ 71438 w 71437"/>
                    <a:gd name="connsiteY3" fmla="*/ 37148 h 71479"/>
                    <a:gd name="connsiteX4" fmla="*/ 34290 w 71437"/>
                    <a:gd name="connsiteY4" fmla="*/ 71438 h 71479"/>
                    <a:gd name="connsiteX5" fmla="*/ 36195 w 71437"/>
                    <a:gd name="connsiteY5" fmla="*/ 12383 h 71479"/>
                    <a:gd name="connsiteX6" fmla="*/ 11430 w 71437"/>
                    <a:gd name="connsiteY6" fmla="*/ 35242 h 71479"/>
                    <a:gd name="connsiteX7" fmla="*/ 34290 w 71437"/>
                    <a:gd name="connsiteY7" fmla="*/ 60008 h 71479"/>
                    <a:gd name="connsiteX8" fmla="*/ 59055 w 71437"/>
                    <a:gd name="connsiteY8" fmla="*/ 37148 h 71479"/>
                    <a:gd name="connsiteX9" fmla="*/ 36195 w 71437"/>
                    <a:gd name="connsiteY9" fmla="*/ 12383 h 714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1437" h="71479">
                      <a:moveTo>
                        <a:pt x="34290" y="71438"/>
                      </a:moveTo>
                      <a:cubicBezTo>
                        <a:pt x="14288" y="70485"/>
                        <a:pt x="0" y="54292"/>
                        <a:pt x="0" y="34290"/>
                      </a:cubicBezTo>
                      <a:cubicBezTo>
                        <a:pt x="0" y="14288"/>
                        <a:pt x="17145" y="0"/>
                        <a:pt x="37148" y="0"/>
                      </a:cubicBezTo>
                      <a:cubicBezTo>
                        <a:pt x="57150" y="0"/>
                        <a:pt x="71438" y="17145"/>
                        <a:pt x="71438" y="37148"/>
                      </a:cubicBezTo>
                      <a:cubicBezTo>
                        <a:pt x="69533" y="57150"/>
                        <a:pt x="53340" y="72390"/>
                        <a:pt x="34290" y="71438"/>
                      </a:cubicBezTo>
                      <a:close/>
                      <a:moveTo>
                        <a:pt x="36195" y="12383"/>
                      </a:moveTo>
                      <a:cubicBezTo>
                        <a:pt x="22860" y="11430"/>
                        <a:pt x="12383" y="21908"/>
                        <a:pt x="11430" y="35242"/>
                      </a:cubicBezTo>
                      <a:cubicBezTo>
                        <a:pt x="10478" y="48578"/>
                        <a:pt x="20955" y="59055"/>
                        <a:pt x="34290" y="60008"/>
                      </a:cubicBezTo>
                      <a:cubicBezTo>
                        <a:pt x="47625" y="60960"/>
                        <a:pt x="58103" y="50483"/>
                        <a:pt x="59055" y="37148"/>
                      </a:cubicBezTo>
                      <a:cubicBezTo>
                        <a:pt x="59055" y="23813"/>
                        <a:pt x="49530" y="13335"/>
                        <a:pt x="36195" y="12383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63" name="Graphic 3">
                <a:extLst>
                  <a:ext uri="{FF2B5EF4-FFF2-40B4-BE49-F238E27FC236}">
                    <a16:creationId xmlns:a16="http://schemas.microsoft.com/office/drawing/2014/main" id="{078C0A18-D810-87AD-D5BF-CE8A0B21F7D0}"/>
                  </a:ext>
                </a:extLst>
              </p:cNvPr>
              <p:cNvGrpSpPr/>
              <p:nvPr/>
            </p:nvGrpSpPr>
            <p:grpSpPr>
              <a:xfrm>
                <a:off x="4815840" y="2010727"/>
                <a:ext cx="78104" cy="78104"/>
                <a:chOff x="4815840" y="2010727"/>
                <a:chExt cx="78104" cy="78104"/>
              </a:xfrm>
              <a:grpFill/>
            </p:grpSpPr>
            <p:sp>
              <p:nvSpPr>
                <p:cNvPr id="344" name="Freeform: Shape 343">
                  <a:extLst>
                    <a:ext uri="{FF2B5EF4-FFF2-40B4-BE49-F238E27FC236}">
                      <a16:creationId xmlns:a16="http://schemas.microsoft.com/office/drawing/2014/main" id="{78DF3362-DC9D-198E-D905-EF4C95CCE310}"/>
                    </a:ext>
                  </a:extLst>
                </p:cNvPr>
                <p:cNvSpPr/>
                <p:nvPr/>
              </p:nvSpPr>
              <p:spPr>
                <a:xfrm>
                  <a:off x="4838700" y="2033587"/>
                  <a:ext cx="32384" cy="32385"/>
                </a:xfrm>
                <a:custGeom>
                  <a:avLst/>
                  <a:gdLst>
                    <a:gd name="connsiteX0" fmla="*/ 32385 w 32384"/>
                    <a:gd name="connsiteY0" fmla="*/ 16192 h 32385"/>
                    <a:gd name="connsiteX1" fmla="*/ 16192 w 32384"/>
                    <a:gd name="connsiteY1" fmla="*/ 32385 h 32385"/>
                    <a:gd name="connsiteX2" fmla="*/ 0 w 32384"/>
                    <a:gd name="connsiteY2" fmla="*/ 16192 h 32385"/>
                    <a:gd name="connsiteX3" fmla="*/ 16192 w 32384"/>
                    <a:gd name="connsiteY3" fmla="*/ 0 h 32385"/>
                    <a:gd name="connsiteX4" fmla="*/ 32385 w 32384"/>
                    <a:gd name="connsiteY4" fmla="*/ 16192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4" h="32385">
                      <a:moveTo>
                        <a:pt x="32385" y="16192"/>
                      </a:moveTo>
                      <a:cubicBezTo>
                        <a:pt x="32385" y="25135"/>
                        <a:pt x="25135" y="32385"/>
                        <a:pt x="16192" y="32385"/>
                      </a:cubicBezTo>
                      <a:cubicBezTo>
                        <a:pt x="7250" y="32385"/>
                        <a:pt x="0" y="25135"/>
                        <a:pt x="0" y="16192"/>
                      </a:cubicBezTo>
                      <a:cubicBezTo>
                        <a:pt x="0" y="7250"/>
                        <a:pt x="7250" y="0"/>
                        <a:pt x="16192" y="0"/>
                      </a:cubicBezTo>
                      <a:cubicBezTo>
                        <a:pt x="25135" y="0"/>
                        <a:pt x="32385" y="7250"/>
                        <a:pt x="32385" y="16192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45" name="Freeform: Shape 344">
                  <a:extLst>
                    <a:ext uri="{FF2B5EF4-FFF2-40B4-BE49-F238E27FC236}">
                      <a16:creationId xmlns:a16="http://schemas.microsoft.com/office/drawing/2014/main" id="{F529C7E2-8C86-D945-FD78-15754E9E9FB2}"/>
                    </a:ext>
                  </a:extLst>
                </p:cNvPr>
                <p:cNvSpPr/>
                <p:nvPr/>
              </p:nvSpPr>
              <p:spPr>
                <a:xfrm>
                  <a:off x="4831080" y="2025967"/>
                  <a:ext cx="47625" cy="47625"/>
                </a:xfrm>
                <a:custGeom>
                  <a:avLst/>
                  <a:gdLst>
                    <a:gd name="connsiteX0" fmla="*/ 47625 w 47625"/>
                    <a:gd name="connsiteY0" fmla="*/ 23812 h 47625"/>
                    <a:gd name="connsiteX1" fmla="*/ 23812 w 47625"/>
                    <a:gd name="connsiteY1" fmla="*/ 47625 h 47625"/>
                    <a:gd name="connsiteX2" fmla="*/ 0 w 47625"/>
                    <a:gd name="connsiteY2" fmla="*/ 23812 h 47625"/>
                    <a:gd name="connsiteX3" fmla="*/ 23812 w 47625"/>
                    <a:gd name="connsiteY3" fmla="*/ 0 h 47625"/>
                    <a:gd name="connsiteX4" fmla="*/ 47625 w 47625"/>
                    <a:gd name="connsiteY4" fmla="*/ 23812 h 47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7625" h="47625">
                      <a:moveTo>
                        <a:pt x="47625" y="23812"/>
                      </a:moveTo>
                      <a:cubicBezTo>
                        <a:pt x="47625" y="36964"/>
                        <a:pt x="36964" y="47625"/>
                        <a:pt x="23812" y="47625"/>
                      </a:cubicBezTo>
                      <a:cubicBezTo>
                        <a:pt x="10661" y="47625"/>
                        <a:pt x="0" y="36964"/>
                        <a:pt x="0" y="23812"/>
                      </a:cubicBezTo>
                      <a:cubicBezTo>
                        <a:pt x="0" y="10661"/>
                        <a:pt x="10661" y="0"/>
                        <a:pt x="23812" y="0"/>
                      </a:cubicBezTo>
                      <a:cubicBezTo>
                        <a:pt x="36964" y="0"/>
                        <a:pt x="47625" y="10661"/>
                        <a:pt x="47625" y="23812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46" name="Freeform: Shape 345">
                  <a:extLst>
                    <a:ext uri="{FF2B5EF4-FFF2-40B4-BE49-F238E27FC236}">
                      <a16:creationId xmlns:a16="http://schemas.microsoft.com/office/drawing/2014/main" id="{D0BA169A-C6C6-FDE0-4181-B70BF0FCAE53}"/>
                    </a:ext>
                  </a:extLst>
                </p:cNvPr>
                <p:cNvSpPr/>
                <p:nvPr/>
              </p:nvSpPr>
              <p:spPr>
                <a:xfrm>
                  <a:off x="4822507" y="2017395"/>
                  <a:ext cx="64770" cy="64770"/>
                </a:xfrm>
                <a:custGeom>
                  <a:avLst/>
                  <a:gdLst>
                    <a:gd name="connsiteX0" fmla="*/ 64770 w 64770"/>
                    <a:gd name="connsiteY0" fmla="*/ 32385 h 64770"/>
                    <a:gd name="connsiteX1" fmla="*/ 32385 w 64770"/>
                    <a:gd name="connsiteY1" fmla="*/ 64770 h 64770"/>
                    <a:gd name="connsiteX2" fmla="*/ 0 w 64770"/>
                    <a:gd name="connsiteY2" fmla="*/ 32385 h 64770"/>
                    <a:gd name="connsiteX3" fmla="*/ 32385 w 64770"/>
                    <a:gd name="connsiteY3" fmla="*/ 0 h 64770"/>
                    <a:gd name="connsiteX4" fmla="*/ 64770 w 64770"/>
                    <a:gd name="connsiteY4" fmla="*/ 32385 h 64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4770" h="64770">
                      <a:moveTo>
                        <a:pt x="64770" y="32385"/>
                      </a:moveTo>
                      <a:cubicBezTo>
                        <a:pt x="64770" y="50271"/>
                        <a:pt x="50271" y="64770"/>
                        <a:pt x="32385" y="64770"/>
                      </a:cubicBezTo>
                      <a:cubicBezTo>
                        <a:pt x="14499" y="64770"/>
                        <a:pt x="0" y="50271"/>
                        <a:pt x="0" y="32385"/>
                      </a:cubicBezTo>
                      <a:cubicBezTo>
                        <a:pt x="0" y="14499"/>
                        <a:pt x="14499" y="0"/>
                        <a:pt x="32385" y="0"/>
                      </a:cubicBezTo>
                      <a:cubicBezTo>
                        <a:pt x="50271" y="0"/>
                        <a:pt x="64770" y="14499"/>
                        <a:pt x="64770" y="32385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47" name="Freeform: Shape 346">
                  <a:extLst>
                    <a:ext uri="{FF2B5EF4-FFF2-40B4-BE49-F238E27FC236}">
                      <a16:creationId xmlns:a16="http://schemas.microsoft.com/office/drawing/2014/main" id="{A8CFF8E2-5823-2336-8941-9C872CD0BFA4}"/>
                    </a:ext>
                  </a:extLst>
                </p:cNvPr>
                <p:cNvSpPr/>
                <p:nvPr/>
              </p:nvSpPr>
              <p:spPr>
                <a:xfrm>
                  <a:off x="4815840" y="2010727"/>
                  <a:ext cx="78104" cy="78104"/>
                </a:xfrm>
                <a:custGeom>
                  <a:avLst/>
                  <a:gdLst>
                    <a:gd name="connsiteX0" fmla="*/ 78105 w 78104"/>
                    <a:gd name="connsiteY0" fmla="*/ 39052 h 78104"/>
                    <a:gd name="connsiteX1" fmla="*/ 39052 w 78104"/>
                    <a:gd name="connsiteY1" fmla="*/ 78105 h 78104"/>
                    <a:gd name="connsiteX2" fmla="*/ 0 w 78104"/>
                    <a:gd name="connsiteY2" fmla="*/ 39052 h 78104"/>
                    <a:gd name="connsiteX3" fmla="*/ 39052 w 78104"/>
                    <a:gd name="connsiteY3" fmla="*/ 0 h 78104"/>
                    <a:gd name="connsiteX4" fmla="*/ 78105 w 78104"/>
                    <a:gd name="connsiteY4" fmla="*/ 39052 h 781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104" h="78104">
                      <a:moveTo>
                        <a:pt x="78105" y="39052"/>
                      </a:moveTo>
                      <a:cubicBezTo>
                        <a:pt x="78105" y="60621"/>
                        <a:pt x="60621" y="78105"/>
                        <a:pt x="39052" y="78105"/>
                      </a:cubicBezTo>
                      <a:cubicBezTo>
                        <a:pt x="17484" y="78105"/>
                        <a:pt x="0" y="60621"/>
                        <a:pt x="0" y="39052"/>
                      </a:cubicBezTo>
                      <a:cubicBezTo>
                        <a:pt x="0" y="17484"/>
                        <a:pt x="17484" y="0"/>
                        <a:pt x="39052" y="0"/>
                      </a:cubicBezTo>
                      <a:cubicBezTo>
                        <a:pt x="60621" y="0"/>
                        <a:pt x="78105" y="17484"/>
                        <a:pt x="78105" y="39052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64" name="Graphic 3">
                <a:extLst>
                  <a:ext uri="{FF2B5EF4-FFF2-40B4-BE49-F238E27FC236}">
                    <a16:creationId xmlns:a16="http://schemas.microsoft.com/office/drawing/2014/main" id="{7A033E05-7DCF-7E45-68FA-53896B074B7A}"/>
                  </a:ext>
                </a:extLst>
              </p:cNvPr>
              <p:cNvGrpSpPr/>
              <p:nvPr/>
            </p:nvGrpSpPr>
            <p:grpSpPr>
              <a:xfrm>
                <a:off x="4769167" y="2089785"/>
                <a:ext cx="78104" cy="78104"/>
                <a:chOff x="4769167" y="2089785"/>
                <a:chExt cx="78104" cy="78104"/>
              </a:xfrm>
              <a:grpFill/>
            </p:grpSpPr>
            <p:sp>
              <p:nvSpPr>
                <p:cNvPr id="340" name="Freeform: Shape 339">
                  <a:extLst>
                    <a:ext uri="{FF2B5EF4-FFF2-40B4-BE49-F238E27FC236}">
                      <a16:creationId xmlns:a16="http://schemas.microsoft.com/office/drawing/2014/main" id="{24E01583-2600-8992-76B1-EED1E19F6395}"/>
                    </a:ext>
                  </a:extLst>
                </p:cNvPr>
                <p:cNvSpPr/>
                <p:nvPr/>
              </p:nvSpPr>
              <p:spPr>
                <a:xfrm>
                  <a:off x="4792027" y="2112645"/>
                  <a:ext cx="32384" cy="32385"/>
                </a:xfrm>
                <a:custGeom>
                  <a:avLst/>
                  <a:gdLst>
                    <a:gd name="connsiteX0" fmla="*/ 32385 w 32384"/>
                    <a:gd name="connsiteY0" fmla="*/ 16193 h 32385"/>
                    <a:gd name="connsiteX1" fmla="*/ 16193 w 32384"/>
                    <a:gd name="connsiteY1" fmla="*/ 32385 h 32385"/>
                    <a:gd name="connsiteX2" fmla="*/ 0 w 32384"/>
                    <a:gd name="connsiteY2" fmla="*/ 16193 h 32385"/>
                    <a:gd name="connsiteX3" fmla="*/ 16193 w 32384"/>
                    <a:gd name="connsiteY3" fmla="*/ 0 h 32385"/>
                    <a:gd name="connsiteX4" fmla="*/ 32385 w 32384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4" h="32385">
                      <a:moveTo>
                        <a:pt x="32385" y="16193"/>
                      </a:moveTo>
                      <a:cubicBezTo>
                        <a:pt x="32385" y="25135"/>
                        <a:pt x="25135" y="32385"/>
                        <a:pt x="16193" y="32385"/>
                      </a:cubicBezTo>
                      <a:cubicBezTo>
                        <a:pt x="7250" y="32385"/>
                        <a:pt x="0" y="25135"/>
                        <a:pt x="0" y="16193"/>
                      </a:cubicBezTo>
                      <a:cubicBezTo>
                        <a:pt x="0" y="7250"/>
                        <a:pt x="7250" y="0"/>
                        <a:pt x="16193" y="0"/>
                      </a:cubicBezTo>
                      <a:cubicBezTo>
                        <a:pt x="25135" y="0"/>
                        <a:pt x="32385" y="7250"/>
                        <a:pt x="32385" y="16193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41" name="Freeform: Shape 340">
                  <a:extLst>
                    <a:ext uri="{FF2B5EF4-FFF2-40B4-BE49-F238E27FC236}">
                      <a16:creationId xmlns:a16="http://schemas.microsoft.com/office/drawing/2014/main" id="{0A136575-2F11-DF2A-031F-251B2AFA2A9D}"/>
                    </a:ext>
                  </a:extLst>
                </p:cNvPr>
                <p:cNvSpPr/>
                <p:nvPr/>
              </p:nvSpPr>
              <p:spPr>
                <a:xfrm>
                  <a:off x="4784407" y="2105025"/>
                  <a:ext cx="47625" cy="47625"/>
                </a:xfrm>
                <a:custGeom>
                  <a:avLst/>
                  <a:gdLst>
                    <a:gd name="connsiteX0" fmla="*/ 47625 w 47625"/>
                    <a:gd name="connsiteY0" fmla="*/ 23813 h 47625"/>
                    <a:gd name="connsiteX1" fmla="*/ 23813 w 47625"/>
                    <a:gd name="connsiteY1" fmla="*/ 47625 h 47625"/>
                    <a:gd name="connsiteX2" fmla="*/ 0 w 47625"/>
                    <a:gd name="connsiteY2" fmla="*/ 23813 h 47625"/>
                    <a:gd name="connsiteX3" fmla="*/ 23813 w 47625"/>
                    <a:gd name="connsiteY3" fmla="*/ 0 h 47625"/>
                    <a:gd name="connsiteX4" fmla="*/ 47625 w 47625"/>
                    <a:gd name="connsiteY4" fmla="*/ 23813 h 47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7625" h="47625">
                      <a:moveTo>
                        <a:pt x="47625" y="23813"/>
                      </a:moveTo>
                      <a:cubicBezTo>
                        <a:pt x="47625" y="36964"/>
                        <a:pt x="36964" y="47625"/>
                        <a:pt x="23813" y="47625"/>
                      </a:cubicBezTo>
                      <a:cubicBezTo>
                        <a:pt x="10661" y="47625"/>
                        <a:pt x="0" y="36964"/>
                        <a:pt x="0" y="23813"/>
                      </a:cubicBezTo>
                      <a:cubicBezTo>
                        <a:pt x="0" y="10661"/>
                        <a:pt x="10661" y="0"/>
                        <a:pt x="23813" y="0"/>
                      </a:cubicBezTo>
                      <a:cubicBezTo>
                        <a:pt x="36964" y="0"/>
                        <a:pt x="47625" y="10661"/>
                        <a:pt x="47625" y="23813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42" name="Freeform: Shape 341">
                  <a:extLst>
                    <a:ext uri="{FF2B5EF4-FFF2-40B4-BE49-F238E27FC236}">
                      <a16:creationId xmlns:a16="http://schemas.microsoft.com/office/drawing/2014/main" id="{B0576967-B2E2-F21C-C955-1EC8FE0118FC}"/>
                    </a:ext>
                  </a:extLst>
                </p:cNvPr>
                <p:cNvSpPr/>
                <p:nvPr/>
              </p:nvSpPr>
              <p:spPr>
                <a:xfrm>
                  <a:off x="4775835" y="2096452"/>
                  <a:ext cx="64770" cy="64770"/>
                </a:xfrm>
                <a:custGeom>
                  <a:avLst/>
                  <a:gdLst>
                    <a:gd name="connsiteX0" fmla="*/ 64770 w 64770"/>
                    <a:gd name="connsiteY0" fmla="*/ 32385 h 64770"/>
                    <a:gd name="connsiteX1" fmla="*/ 32385 w 64770"/>
                    <a:gd name="connsiteY1" fmla="*/ 64770 h 64770"/>
                    <a:gd name="connsiteX2" fmla="*/ 0 w 64770"/>
                    <a:gd name="connsiteY2" fmla="*/ 32385 h 64770"/>
                    <a:gd name="connsiteX3" fmla="*/ 32385 w 64770"/>
                    <a:gd name="connsiteY3" fmla="*/ 0 h 64770"/>
                    <a:gd name="connsiteX4" fmla="*/ 64770 w 64770"/>
                    <a:gd name="connsiteY4" fmla="*/ 32385 h 64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4770" h="64770">
                      <a:moveTo>
                        <a:pt x="64770" y="32385"/>
                      </a:moveTo>
                      <a:cubicBezTo>
                        <a:pt x="64770" y="50271"/>
                        <a:pt x="50271" y="64770"/>
                        <a:pt x="32385" y="64770"/>
                      </a:cubicBezTo>
                      <a:cubicBezTo>
                        <a:pt x="14499" y="64770"/>
                        <a:pt x="0" y="50271"/>
                        <a:pt x="0" y="32385"/>
                      </a:cubicBezTo>
                      <a:cubicBezTo>
                        <a:pt x="0" y="14499"/>
                        <a:pt x="14499" y="0"/>
                        <a:pt x="32385" y="0"/>
                      </a:cubicBezTo>
                      <a:cubicBezTo>
                        <a:pt x="50271" y="0"/>
                        <a:pt x="64770" y="14499"/>
                        <a:pt x="64770" y="32385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43" name="Freeform: Shape 342">
                  <a:extLst>
                    <a:ext uri="{FF2B5EF4-FFF2-40B4-BE49-F238E27FC236}">
                      <a16:creationId xmlns:a16="http://schemas.microsoft.com/office/drawing/2014/main" id="{DDAFFD58-9828-E1F9-8855-06CD8F4D4FDD}"/>
                    </a:ext>
                  </a:extLst>
                </p:cNvPr>
                <p:cNvSpPr/>
                <p:nvPr/>
              </p:nvSpPr>
              <p:spPr>
                <a:xfrm>
                  <a:off x="4769167" y="2089785"/>
                  <a:ext cx="78104" cy="78104"/>
                </a:xfrm>
                <a:custGeom>
                  <a:avLst/>
                  <a:gdLst>
                    <a:gd name="connsiteX0" fmla="*/ 78105 w 78104"/>
                    <a:gd name="connsiteY0" fmla="*/ 39053 h 78104"/>
                    <a:gd name="connsiteX1" fmla="*/ 39052 w 78104"/>
                    <a:gd name="connsiteY1" fmla="*/ 78105 h 78104"/>
                    <a:gd name="connsiteX2" fmla="*/ 0 w 78104"/>
                    <a:gd name="connsiteY2" fmla="*/ 39053 h 78104"/>
                    <a:gd name="connsiteX3" fmla="*/ 39052 w 78104"/>
                    <a:gd name="connsiteY3" fmla="*/ 0 h 78104"/>
                    <a:gd name="connsiteX4" fmla="*/ 78105 w 78104"/>
                    <a:gd name="connsiteY4" fmla="*/ 39053 h 781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104" h="78104">
                      <a:moveTo>
                        <a:pt x="78105" y="39053"/>
                      </a:moveTo>
                      <a:cubicBezTo>
                        <a:pt x="78105" y="60621"/>
                        <a:pt x="60621" y="78105"/>
                        <a:pt x="39052" y="78105"/>
                      </a:cubicBezTo>
                      <a:cubicBezTo>
                        <a:pt x="17484" y="78105"/>
                        <a:pt x="0" y="60621"/>
                        <a:pt x="0" y="39053"/>
                      </a:cubicBezTo>
                      <a:cubicBezTo>
                        <a:pt x="0" y="17484"/>
                        <a:pt x="17484" y="0"/>
                        <a:pt x="39052" y="0"/>
                      </a:cubicBezTo>
                      <a:cubicBezTo>
                        <a:pt x="60621" y="0"/>
                        <a:pt x="78105" y="17484"/>
                        <a:pt x="78105" y="39053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65" name="Graphic 3">
                <a:extLst>
                  <a:ext uri="{FF2B5EF4-FFF2-40B4-BE49-F238E27FC236}">
                    <a16:creationId xmlns:a16="http://schemas.microsoft.com/office/drawing/2014/main" id="{C2E1F954-BDC8-7992-2CB0-04C425EB772E}"/>
                  </a:ext>
                </a:extLst>
              </p:cNvPr>
              <p:cNvGrpSpPr/>
              <p:nvPr/>
            </p:nvGrpSpPr>
            <p:grpSpPr>
              <a:xfrm>
                <a:off x="4371022" y="2281237"/>
                <a:ext cx="78104" cy="78104"/>
                <a:chOff x="4371022" y="2281237"/>
                <a:chExt cx="78104" cy="78104"/>
              </a:xfrm>
              <a:grpFill/>
            </p:grpSpPr>
            <p:sp>
              <p:nvSpPr>
                <p:cNvPr id="336" name="Freeform: Shape 335">
                  <a:extLst>
                    <a:ext uri="{FF2B5EF4-FFF2-40B4-BE49-F238E27FC236}">
                      <a16:creationId xmlns:a16="http://schemas.microsoft.com/office/drawing/2014/main" id="{69DA3F00-5743-60FA-1E98-01C800297975}"/>
                    </a:ext>
                  </a:extLst>
                </p:cNvPr>
                <p:cNvSpPr/>
                <p:nvPr/>
              </p:nvSpPr>
              <p:spPr>
                <a:xfrm>
                  <a:off x="4393882" y="2304097"/>
                  <a:ext cx="32384" cy="32384"/>
                </a:xfrm>
                <a:custGeom>
                  <a:avLst/>
                  <a:gdLst>
                    <a:gd name="connsiteX0" fmla="*/ 32385 w 32384"/>
                    <a:gd name="connsiteY0" fmla="*/ 16193 h 32384"/>
                    <a:gd name="connsiteX1" fmla="*/ 16193 w 32384"/>
                    <a:gd name="connsiteY1" fmla="*/ 32385 h 32384"/>
                    <a:gd name="connsiteX2" fmla="*/ 0 w 32384"/>
                    <a:gd name="connsiteY2" fmla="*/ 16193 h 32384"/>
                    <a:gd name="connsiteX3" fmla="*/ 16193 w 32384"/>
                    <a:gd name="connsiteY3" fmla="*/ 0 h 32384"/>
                    <a:gd name="connsiteX4" fmla="*/ 32385 w 32384"/>
                    <a:gd name="connsiteY4" fmla="*/ 16193 h 323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4" h="32384">
                      <a:moveTo>
                        <a:pt x="32385" y="16193"/>
                      </a:moveTo>
                      <a:cubicBezTo>
                        <a:pt x="32385" y="25135"/>
                        <a:pt x="25135" y="32385"/>
                        <a:pt x="16193" y="32385"/>
                      </a:cubicBezTo>
                      <a:cubicBezTo>
                        <a:pt x="7250" y="32385"/>
                        <a:pt x="0" y="25135"/>
                        <a:pt x="0" y="16193"/>
                      </a:cubicBezTo>
                      <a:cubicBezTo>
                        <a:pt x="0" y="7250"/>
                        <a:pt x="7250" y="0"/>
                        <a:pt x="16193" y="0"/>
                      </a:cubicBezTo>
                      <a:cubicBezTo>
                        <a:pt x="25135" y="0"/>
                        <a:pt x="32385" y="7250"/>
                        <a:pt x="32385" y="16193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37" name="Freeform: Shape 336">
                  <a:extLst>
                    <a:ext uri="{FF2B5EF4-FFF2-40B4-BE49-F238E27FC236}">
                      <a16:creationId xmlns:a16="http://schemas.microsoft.com/office/drawing/2014/main" id="{204C8651-94AC-3775-5C62-CD3250DFF1E0}"/>
                    </a:ext>
                  </a:extLst>
                </p:cNvPr>
                <p:cNvSpPr/>
                <p:nvPr/>
              </p:nvSpPr>
              <p:spPr>
                <a:xfrm>
                  <a:off x="4386262" y="2296477"/>
                  <a:ext cx="47625" cy="47625"/>
                </a:xfrm>
                <a:custGeom>
                  <a:avLst/>
                  <a:gdLst>
                    <a:gd name="connsiteX0" fmla="*/ 47625 w 47625"/>
                    <a:gd name="connsiteY0" fmla="*/ 23813 h 47625"/>
                    <a:gd name="connsiteX1" fmla="*/ 23813 w 47625"/>
                    <a:gd name="connsiteY1" fmla="*/ 47625 h 47625"/>
                    <a:gd name="connsiteX2" fmla="*/ 0 w 47625"/>
                    <a:gd name="connsiteY2" fmla="*/ 23813 h 47625"/>
                    <a:gd name="connsiteX3" fmla="*/ 23813 w 47625"/>
                    <a:gd name="connsiteY3" fmla="*/ 0 h 47625"/>
                    <a:gd name="connsiteX4" fmla="*/ 47625 w 47625"/>
                    <a:gd name="connsiteY4" fmla="*/ 23813 h 47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7625" h="47625">
                      <a:moveTo>
                        <a:pt x="47625" y="23813"/>
                      </a:moveTo>
                      <a:cubicBezTo>
                        <a:pt x="47625" y="36964"/>
                        <a:pt x="36964" y="47625"/>
                        <a:pt x="23813" y="47625"/>
                      </a:cubicBezTo>
                      <a:cubicBezTo>
                        <a:pt x="10661" y="47625"/>
                        <a:pt x="0" y="36964"/>
                        <a:pt x="0" y="23813"/>
                      </a:cubicBezTo>
                      <a:cubicBezTo>
                        <a:pt x="0" y="10661"/>
                        <a:pt x="10661" y="0"/>
                        <a:pt x="23813" y="0"/>
                      </a:cubicBezTo>
                      <a:cubicBezTo>
                        <a:pt x="36964" y="0"/>
                        <a:pt x="47625" y="10661"/>
                        <a:pt x="47625" y="23813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38" name="Freeform: Shape 337">
                  <a:extLst>
                    <a:ext uri="{FF2B5EF4-FFF2-40B4-BE49-F238E27FC236}">
                      <a16:creationId xmlns:a16="http://schemas.microsoft.com/office/drawing/2014/main" id="{E7E180AF-565C-7EF8-DB33-56D84467D02A}"/>
                    </a:ext>
                  </a:extLst>
                </p:cNvPr>
                <p:cNvSpPr/>
                <p:nvPr/>
              </p:nvSpPr>
              <p:spPr>
                <a:xfrm>
                  <a:off x="4377690" y="2287905"/>
                  <a:ext cx="64770" cy="64770"/>
                </a:xfrm>
                <a:custGeom>
                  <a:avLst/>
                  <a:gdLst>
                    <a:gd name="connsiteX0" fmla="*/ 64770 w 64770"/>
                    <a:gd name="connsiteY0" fmla="*/ 32385 h 64770"/>
                    <a:gd name="connsiteX1" fmla="*/ 32385 w 64770"/>
                    <a:gd name="connsiteY1" fmla="*/ 64770 h 64770"/>
                    <a:gd name="connsiteX2" fmla="*/ 0 w 64770"/>
                    <a:gd name="connsiteY2" fmla="*/ 32385 h 64770"/>
                    <a:gd name="connsiteX3" fmla="*/ 32385 w 64770"/>
                    <a:gd name="connsiteY3" fmla="*/ 0 h 64770"/>
                    <a:gd name="connsiteX4" fmla="*/ 64770 w 64770"/>
                    <a:gd name="connsiteY4" fmla="*/ 32385 h 64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4770" h="64770">
                      <a:moveTo>
                        <a:pt x="64770" y="32385"/>
                      </a:moveTo>
                      <a:cubicBezTo>
                        <a:pt x="64770" y="50271"/>
                        <a:pt x="50271" y="64770"/>
                        <a:pt x="32385" y="64770"/>
                      </a:cubicBezTo>
                      <a:cubicBezTo>
                        <a:pt x="14499" y="64770"/>
                        <a:pt x="0" y="50271"/>
                        <a:pt x="0" y="32385"/>
                      </a:cubicBezTo>
                      <a:cubicBezTo>
                        <a:pt x="0" y="14499"/>
                        <a:pt x="14499" y="0"/>
                        <a:pt x="32385" y="0"/>
                      </a:cubicBezTo>
                      <a:cubicBezTo>
                        <a:pt x="50271" y="0"/>
                        <a:pt x="64770" y="14499"/>
                        <a:pt x="64770" y="32385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39" name="Freeform: Shape 338">
                  <a:extLst>
                    <a:ext uri="{FF2B5EF4-FFF2-40B4-BE49-F238E27FC236}">
                      <a16:creationId xmlns:a16="http://schemas.microsoft.com/office/drawing/2014/main" id="{12BA0534-843C-B636-764F-72E24996CA3D}"/>
                    </a:ext>
                  </a:extLst>
                </p:cNvPr>
                <p:cNvSpPr/>
                <p:nvPr/>
              </p:nvSpPr>
              <p:spPr>
                <a:xfrm>
                  <a:off x="4371022" y="2281237"/>
                  <a:ext cx="78104" cy="78104"/>
                </a:xfrm>
                <a:custGeom>
                  <a:avLst/>
                  <a:gdLst>
                    <a:gd name="connsiteX0" fmla="*/ 78105 w 78104"/>
                    <a:gd name="connsiteY0" fmla="*/ 39053 h 78104"/>
                    <a:gd name="connsiteX1" fmla="*/ 39053 w 78104"/>
                    <a:gd name="connsiteY1" fmla="*/ 78105 h 78104"/>
                    <a:gd name="connsiteX2" fmla="*/ 0 w 78104"/>
                    <a:gd name="connsiteY2" fmla="*/ 39053 h 78104"/>
                    <a:gd name="connsiteX3" fmla="*/ 39053 w 78104"/>
                    <a:gd name="connsiteY3" fmla="*/ 0 h 78104"/>
                    <a:gd name="connsiteX4" fmla="*/ 78105 w 78104"/>
                    <a:gd name="connsiteY4" fmla="*/ 39053 h 781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104" h="78104">
                      <a:moveTo>
                        <a:pt x="78105" y="39053"/>
                      </a:moveTo>
                      <a:cubicBezTo>
                        <a:pt x="78105" y="60621"/>
                        <a:pt x="60621" y="78105"/>
                        <a:pt x="39053" y="78105"/>
                      </a:cubicBezTo>
                      <a:cubicBezTo>
                        <a:pt x="17484" y="78105"/>
                        <a:pt x="0" y="60621"/>
                        <a:pt x="0" y="39053"/>
                      </a:cubicBezTo>
                      <a:cubicBezTo>
                        <a:pt x="0" y="17484"/>
                        <a:pt x="17484" y="0"/>
                        <a:pt x="39053" y="0"/>
                      </a:cubicBezTo>
                      <a:cubicBezTo>
                        <a:pt x="60621" y="0"/>
                        <a:pt x="78105" y="17484"/>
                        <a:pt x="78105" y="39053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66" name="Graphic 3">
                <a:extLst>
                  <a:ext uri="{FF2B5EF4-FFF2-40B4-BE49-F238E27FC236}">
                    <a16:creationId xmlns:a16="http://schemas.microsoft.com/office/drawing/2014/main" id="{3D773CD7-5144-48E8-199B-1B0DFE1FB464}"/>
                  </a:ext>
                </a:extLst>
              </p:cNvPr>
              <p:cNvGrpSpPr/>
              <p:nvPr/>
            </p:nvGrpSpPr>
            <p:grpSpPr>
              <a:xfrm>
                <a:off x="4062412" y="2155507"/>
                <a:ext cx="78104" cy="78104"/>
                <a:chOff x="4062412" y="2155507"/>
                <a:chExt cx="78104" cy="78104"/>
              </a:xfrm>
              <a:grpFill/>
            </p:grpSpPr>
            <p:sp>
              <p:nvSpPr>
                <p:cNvPr id="332" name="Freeform: Shape 331">
                  <a:extLst>
                    <a:ext uri="{FF2B5EF4-FFF2-40B4-BE49-F238E27FC236}">
                      <a16:creationId xmlns:a16="http://schemas.microsoft.com/office/drawing/2014/main" id="{3053FB0B-6CED-6E51-672E-3E13C5747FBD}"/>
                    </a:ext>
                  </a:extLst>
                </p:cNvPr>
                <p:cNvSpPr/>
                <p:nvPr/>
              </p:nvSpPr>
              <p:spPr>
                <a:xfrm>
                  <a:off x="4085272" y="2178367"/>
                  <a:ext cx="32384" cy="32385"/>
                </a:xfrm>
                <a:custGeom>
                  <a:avLst/>
                  <a:gdLst>
                    <a:gd name="connsiteX0" fmla="*/ 32385 w 32384"/>
                    <a:gd name="connsiteY0" fmla="*/ 16193 h 32385"/>
                    <a:gd name="connsiteX1" fmla="*/ 16193 w 32384"/>
                    <a:gd name="connsiteY1" fmla="*/ 32385 h 32385"/>
                    <a:gd name="connsiteX2" fmla="*/ 0 w 32384"/>
                    <a:gd name="connsiteY2" fmla="*/ 16193 h 32385"/>
                    <a:gd name="connsiteX3" fmla="*/ 16193 w 32384"/>
                    <a:gd name="connsiteY3" fmla="*/ 0 h 32385"/>
                    <a:gd name="connsiteX4" fmla="*/ 32385 w 32384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4" h="32385">
                      <a:moveTo>
                        <a:pt x="32385" y="16193"/>
                      </a:moveTo>
                      <a:cubicBezTo>
                        <a:pt x="32385" y="25135"/>
                        <a:pt x="25135" y="32385"/>
                        <a:pt x="16193" y="32385"/>
                      </a:cubicBezTo>
                      <a:cubicBezTo>
                        <a:pt x="7250" y="32385"/>
                        <a:pt x="0" y="25135"/>
                        <a:pt x="0" y="16193"/>
                      </a:cubicBezTo>
                      <a:cubicBezTo>
                        <a:pt x="0" y="7250"/>
                        <a:pt x="7250" y="0"/>
                        <a:pt x="16193" y="0"/>
                      </a:cubicBezTo>
                      <a:cubicBezTo>
                        <a:pt x="25135" y="0"/>
                        <a:pt x="32385" y="7250"/>
                        <a:pt x="32385" y="16193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33" name="Freeform: Shape 332">
                  <a:extLst>
                    <a:ext uri="{FF2B5EF4-FFF2-40B4-BE49-F238E27FC236}">
                      <a16:creationId xmlns:a16="http://schemas.microsoft.com/office/drawing/2014/main" id="{22EE957A-C70F-2910-4048-DF790042351F}"/>
                    </a:ext>
                  </a:extLst>
                </p:cNvPr>
                <p:cNvSpPr/>
                <p:nvPr/>
              </p:nvSpPr>
              <p:spPr>
                <a:xfrm>
                  <a:off x="4077652" y="2170747"/>
                  <a:ext cx="47625" cy="47625"/>
                </a:xfrm>
                <a:custGeom>
                  <a:avLst/>
                  <a:gdLst>
                    <a:gd name="connsiteX0" fmla="*/ 47625 w 47625"/>
                    <a:gd name="connsiteY0" fmla="*/ 23813 h 47625"/>
                    <a:gd name="connsiteX1" fmla="*/ 23813 w 47625"/>
                    <a:gd name="connsiteY1" fmla="*/ 47625 h 47625"/>
                    <a:gd name="connsiteX2" fmla="*/ 0 w 47625"/>
                    <a:gd name="connsiteY2" fmla="*/ 23813 h 47625"/>
                    <a:gd name="connsiteX3" fmla="*/ 23813 w 47625"/>
                    <a:gd name="connsiteY3" fmla="*/ 0 h 47625"/>
                    <a:gd name="connsiteX4" fmla="*/ 47625 w 47625"/>
                    <a:gd name="connsiteY4" fmla="*/ 23813 h 47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7625" h="47625">
                      <a:moveTo>
                        <a:pt x="47625" y="23813"/>
                      </a:moveTo>
                      <a:cubicBezTo>
                        <a:pt x="47625" y="36964"/>
                        <a:pt x="36964" y="47625"/>
                        <a:pt x="23813" y="47625"/>
                      </a:cubicBezTo>
                      <a:cubicBezTo>
                        <a:pt x="10661" y="47625"/>
                        <a:pt x="0" y="36964"/>
                        <a:pt x="0" y="23813"/>
                      </a:cubicBezTo>
                      <a:cubicBezTo>
                        <a:pt x="0" y="10661"/>
                        <a:pt x="10661" y="0"/>
                        <a:pt x="23813" y="0"/>
                      </a:cubicBezTo>
                      <a:cubicBezTo>
                        <a:pt x="36964" y="0"/>
                        <a:pt x="47625" y="10661"/>
                        <a:pt x="47625" y="23813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34" name="Freeform: Shape 333">
                  <a:extLst>
                    <a:ext uri="{FF2B5EF4-FFF2-40B4-BE49-F238E27FC236}">
                      <a16:creationId xmlns:a16="http://schemas.microsoft.com/office/drawing/2014/main" id="{077248BE-20D0-48B5-A18B-C0BF48067871}"/>
                    </a:ext>
                  </a:extLst>
                </p:cNvPr>
                <p:cNvSpPr/>
                <p:nvPr/>
              </p:nvSpPr>
              <p:spPr>
                <a:xfrm>
                  <a:off x="4069080" y="2162175"/>
                  <a:ext cx="64770" cy="64770"/>
                </a:xfrm>
                <a:custGeom>
                  <a:avLst/>
                  <a:gdLst>
                    <a:gd name="connsiteX0" fmla="*/ 64770 w 64770"/>
                    <a:gd name="connsiteY0" fmla="*/ 32385 h 64770"/>
                    <a:gd name="connsiteX1" fmla="*/ 32385 w 64770"/>
                    <a:gd name="connsiteY1" fmla="*/ 64770 h 64770"/>
                    <a:gd name="connsiteX2" fmla="*/ 0 w 64770"/>
                    <a:gd name="connsiteY2" fmla="*/ 32385 h 64770"/>
                    <a:gd name="connsiteX3" fmla="*/ 32385 w 64770"/>
                    <a:gd name="connsiteY3" fmla="*/ 0 h 64770"/>
                    <a:gd name="connsiteX4" fmla="*/ 64770 w 64770"/>
                    <a:gd name="connsiteY4" fmla="*/ 32385 h 64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4770" h="64770">
                      <a:moveTo>
                        <a:pt x="64770" y="32385"/>
                      </a:moveTo>
                      <a:cubicBezTo>
                        <a:pt x="64770" y="50271"/>
                        <a:pt x="50271" y="64770"/>
                        <a:pt x="32385" y="64770"/>
                      </a:cubicBezTo>
                      <a:cubicBezTo>
                        <a:pt x="14499" y="64770"/>
                        <a:pt x="0" y="50271"/>
                        <a:pt x="0" y="32385"/>
                      </a:cubicBezTo>
                      <a:cubicBezTo>
                        <a:pt x="0" y="14499"/>
                        <a:pt x="14499" y="0"/>
                        <a:pt x="32385" y="0"/>
                      </a:cubicBezTo>
                      <a:cubicBezTo>
                        <a:pt x="50271" y="0"/>
                        <a:pt x="64770" y="14499"/>
                        <a:pt x="64770" y="32385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35" name="Freeform: Shape 334">
                  <a:extLst>
                    <a:ext uri="{FF2B5EF4-FFF2-40B4-BE49-F238E27FC236}">
                      <a16:creationId xmlns:a16="http://schemas.microsoft.com/office/drawing/2014/main" id="{275DD056-C266-95E5-75D7-A1BCB519D8E0}"/>
                    </a:ext>
                  </a:extLst>
                </p:cNvPr>
                <p:cNvSpPr/>
                <p:nvPr/>
              </p:nvSpPr>
              <p:spPr>
                <a:xfrm>
                  <a:off x="4062412" y="2155507"/>
                  <a:ext cx="78104" cy="78104"/>
                </a:xfrm>
                <a:custGeom>
                  <a:avLst/>
                  <a:gdLst>
                    <a:gd name="connsiteX0" fmla="*/ 78105 w 78104"/>
                    <a:gd name="connsiteY0" fmla="*/ 39053 h 78104"/>
                    <a:gd name="connsiteX1" fmla="*/ 39052 w 78104"/>
                    <a:gd name="connsiteY1" fmla="*/ 78105 h 78104"/>
                    <a:gd name="connsiteX2" fmla="*/ 0 w 78104"/>
                    <a:gd name="connsiteY2" fmla="*/ 39053 h 78104"/>
                    <a:gd name="connsiteX3" fmla="*/ 39052 w 78104"/>
                    <a:gd name="connsiteY3" fmla="*/ 0 h 78104"/>
                    <a:gd name="connsiteX4" fmla="*/ 78105 w 78104"/>
                    <a:gd name="connsiteY4" fmla="*/ 39053 h 781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104" h="78104">
                      <a:moveTo>
                        <a:pt x="78105" y="39053"/>
                      </a:moveTo>
                      <a:cubicBezTo>
                        <a:pt x="78105" y="60621"/>
                        <a:pt x="60621" y="78105"/>
                        <a:pt x="39052" y="78105"/>
                      </a:cubicBezTo>
                      <a:cubicBezTo>
                        <a:pt x="17484" y="78105"/>
                        <a:pt x="0" y="60621"/>
                        <a:pt x="0" y="39053"/>
                      </a:cubicBezTo>
                      <a:cubicBezTo>
                        <a:pt x="0" y="17484"/>
                        <a:pt x="17484" y="0"/>
                        <a:pt x="39052" y="0"/>
                      </a:cubicBezTo>
                      <a:cubicBezTo>
                        <a:pt x="60621" y="0"/>
                        <a:pt x="78105" y="17484"/>
                        <a:pt x="78105" y="39053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67" name="Graphic 3">
                <a:extLst>
                  <a:ext uri="{FF2B5EF4-FFF2-40B4-BE49-F238E27FC236}">
                    <a16:creationId xmlns:a16="http://schemas.microsoft.com/office/drawing/2014/main" id="{D217E2C2-A04C-3436-1CFF-51F8AD297055}"/>
                  </a:ext>
                </a:extLst>
              </p:cNvPr>
              <p:cNvGrpSpPr/>
              <p:nvPr/>
            </p:nvGrpSpPr>
            <p:grpSpPr>
              <a:xfrm>
                <a:off x="4343400" y="2136457"/>
                <a:ext cx="78104" cy="78104"/>
                <a:chOff x="4343400" y="2136457"/>
                <a:chExt cx="78104" cy="78104"/>
              </a:xfrm>
              <a:grpFill/>
            </p:grpSpPr>
            <p:sp>
              <p:nvSpPr>
                <p:cNvPr id="328" name="Freeform: Shape 327">
                  <a:extLst>
                    <a:ext uri="{FF2B5EF4-FFF2-40B4-BE49-F238E27FC236}">
                      <a16:creationId xmlns:a16="http://schemas.microsoft.com/office/drawing/2014/main" id="{C68B1FE2-FFAA-3D45-070F-2D037DDCB45E}"/>
                    </a:ext>
                  </a:extLst>
                </p:cNvPr>
                <p:cNvSpPr/>
                <p:nvPr/>
              </p:nvSpPr>
              <p:spPr>
                <a:xfrm>
                  <a:off x="4366260" y="2159317"/>
                  <a:ext cx="32384" cy="32385"/>
                </a:xfrm>
                <a:custGeom>
                  <a:avLst/>
                  <a:gdLst>
                    <a:gd name="connsiteX0" fmla="*/ 32385 w 32384"/>
                    <a:gd name="connsiteY0" fmla="*/ 16193 h 32385"/>
                    <a:gd name="connsiteX1" fmla="*/ 16193 w 32384"/>
                    <a:gd name="connsiteY1" fmla="*/ 32385 h 32385"/>
                    <a:gd name="connsiteX2" fmla="*/ 0 w 32384"/>
                    <a:gd name="connsiteY2" fmla="*/ 16193 h 32385"/>
                    <a:gd name="connsiteX3" fmla="*/ 16193 w 32384"/>
                    <a:gd name="connsiteY3" fmla="*/ 0 h 32385"/>
                    <a:gd name="connsiteX4" fmla="*/ 32385 w 32384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4" h="32385">
                      <a:moveTo>
                        <a:pt x="32385" y="16193"/>
                      </a:moveTo>
                      <a:cubicBezTo>
                        <a:pt x="32385" y="25135"/>
                        <a:pt x="25135" y="32385"/>
                        <a:pt x="16193" y="32385"/>
                      </a:cubicBezTo>
                      <a:cubicBezTo>
                        <a:pt x="7250" y="32385"/>
                        <a:pt x="0" y="25135"/>
                        <a:pt x="0" y="16193"/>
                      </a:cubicBezTo>
                      <a:cubicBezTo>
                        <a:pt x="0" y="7250"/>
                        <a:pt x="7250" y="0"/>
                        <a:pt x="16193" y="0"/>
                      </a:cubicBezTo>
                      <a:cubicBezTo>
                        <a:pt x="25135" y="0"/>
                        <a:pt x="32385" y="7250"/>
                        <a:pt x="32385" y="16193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29" name="Freeform: Shape 328">
                  <a:extLst>
                    <a:ext uri="{FF2B5EF4-FFF2-40B4-BE49-F238E27FC236}">
                      <a16:creationId xmlns:a16="http://schemas.microsoft.com/office/drawing/2014/main" id="{947C0351-A6F4-D82C-2FC6-F26AB425D918}"/>
                    </a:ext>
                  </a:extLst>
                </p:cNvPr>
                <p:cNvSpPr/>
                <p:nvPr/>
              </p:nvSpPr>
              <p:spPr>
                <a:xfrm>
                  <a:off x="4358640" y="2151697"/>
                  <a:ext cx="47625" cy="47625"/>
                </a:xfrm>
                <a:custGeom>
                  <a:avLst/>
                  <a:gdLst>
                    <a:gd name="connsiteX0" fmla="*/ 47625 w 47625"/>
                    <a:gd name="connsiteY0" fmla="*/ 23813 h 47625"/>
                    <a:gd name="connsiteX1" fmla="*/ 23813 w 47625"/>
                    <a:gd name="connsiteY1" fmla="*/ 47625 h 47625"/>
                    <a:gd name="connsiteX2" fmla="*/ 0 w 47625"/>
                    <a:gd name="connsiteY2" fmla="*/ 23813 h 47625"/>
                    <a:gd name="connsiteX3" fmla="*/ 23813 w 47625"/>
                    <a:gd name="connsiteY3" fmla="*/ 0 h 47625"/>
                    <a:gd name="connsiteX4" fmla="*/ 47625 w 47625"/>
                    <a:gd name="connsiteY4" fmla="*/ 23813 h 47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7625" h="47625">
                      <a:moveTo>
                        <a:pt x="47625" y="23813"/>
                      </a:moveTo>
                      <a:cubicBezTo>
                        <a:pt x="47625" y="36964"/>
                        <a:pt x="36964" y="47625"/>
                        <a:pt x="23813" y="47625"/>
                      </a:cubicBezTo>
                      <a:cubicBezTo>
                        <a:pt x="10661" y="47625"/>
                        <a:pt x="0" y="36964"/>
                        <a:pt x="0" y="23813"/>
                      </a:cubicBezTo>
                      <a:cubicBezTo>
                        <a:pt x="0" y="10661"/>
                        <a:pt x="10661" y="0"/>
                        <a:pt x="23813" y="0"/>
                      </a:cubicBezTo>
                      <a:cubicBezTo>
                        <a:pt x="36964" y="0"/>
                        <a:pt x="47625" y="10661"/>
                        <a:pt x="47625" y="23813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30" name="Freeform: Shape 329">
                  <a:extLst>
                    <a:ext uri="{FF2B5EF4-FFF2-40B4-BE49-F238E27FC236}">
                      <a16:creationId xmlns:a16="http://schemas.microsoft.com/office/drawing/2014/main" id="{A59154E1-3A52-57AD-F3CE-CD767A6FDD1C}"/>
                    </a:ext>
                  </a:extLst>
                </p:cNvPr>
                <p:cNvSpPr/>
                <p:nvPr/>
              </p:nvSpPr>
              <p:spPr>
                <a:xfrm>
                  <a:off x="4350067" y="2143125"/>
                  <a:ext cx="64770" cy="64770"/>
                </a:xfrm>
                <a:custGeom>
                  <a:avLst/>
                  <a:gdLst>
                    <a:gd name="connsiteX0" fmla="*/ 64770 w 64770"/>
                    <a:gd name="connsiteY0" fmla="*/ 32385 h 64770"/>
                    <a:gd name="connsiteX1" fmla="*/ 32385 w 64770"/>
                    <a:gd name="connsiteY1" fmla="*/ 64770 h 64770"/>
                    <a:gd name="connsiteX2" fmla="*/ 0 w 64770"/>
                    <a:gd name="connsiteY2" fmla="*/ 32385 h 64770"/>
                    <a:gd name="connsiteX3" fmla="*/ 32385 w 64770"/>
                    <a:gd name="connsiteY3" fmla="*/ 0 h 64770"/>
                    <a:gd name="connsiteX4" fmla="*/ 64770 w 64770"/>
                    <a:gd name="connsiteY4" fmla="*/ 32385 h 64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4770" h="64770">
                      <a:moveTo>
                        <a:pt x="64770" y="32385"/>
                      </a:moveTo>
                      <a:cubicBezTo>
                        <a:pt x="64770" y="50271"/>
                        <a:pt x="50271" y="64770"/>
                        <a:pt x="32385" y="64770"/>
                      </a:cubicBezTo>
                      <a:cubicBezTo>
                        <a:pt x="14499" y="64770"/>
                        <a:pt x="0" y="50271"/>
                        <a:pt x="0" y="32385"/>
                      </a:cubicBezTo>
                      <a:cubicBezTo>
                        <a:pt x="0" y="14499"/>
                        <a:pt x="14499" y="0"/>
                        <a:pt x="32385" y="0"/>
                      </a:cubicBezTo>
                      <a:cubicBezTo>
                        <a:pt x="50271" y="0"/>
                        <a:pt x="64770" y="14499"/>
                        <a:pt x="64770" y="32385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31" name="Freeform: Shape 330">
                  <a:extLst>
                    <a:ext uri="{FF2B5EF4-FFF2-40B4-BE49-F238E27FC236}">
                      <a16:creationId xmlns:a16="http://schemas.microsoft.com/office/drawing/2014/main" id="{FF93B499-3C93-77BE-3EE5-1EE36E56B4A8}"/>
                    </a:ext>
                  </a:extLst>
                </p:cNvPr>
                <p:cNvSpPr/>
                <p:nvPr/>
              </p:nvSpPr>
              <p:spPr>
                <a:xfrm>
                  <a:off x="4343400" y="2136457"/>
                  <a:ext cx="78104" cy="78104"/>
                </a:xfrm>
                <a:custGeom>
                  <a:avLst/>
                  <a:gdLst>
                    <a:gd name="connsiteX0" fmla="*/ 78105 w 78104"/>
                    <a:gd name="connsiteY0" fmla="*/ 39053 h 78104"/>
                    <a:gd name="connsiteX1" fmla="*/ 39052 w 78104"/>
                    <a:gd name="connsiteY1" fmla="*/ 78105 h 78104"/>
                    <a:gd name="connsiteX2" fmla="*/ 0 w 78104"/>
                    <a:gd name="connsiteY2" fmla="*/ 39053 h 78104"/>
                    <a:gd name="connsiteX3" fmla="*/ 39052 w 78104"/>
                    <a:gd name="connsiteY3" fmla="*/ 0 h 78104"/>
                    <a:gd name="connsiteX4" fmla="*/ 78105 w 78104"/>
                    <a:gd name="connsiteY4" fmla="*/ 39053 h 781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104" h="78104">
                      <a:moveTo>
                        <a:pt x="78105" y="39053"/>
                      </a:moveTo>
                      <a:cubicBezTo>
                        <a:pt x="78105" y="60621"/>
                        <a:pt x="60621" y="78105"/>
                        <a:pt x="39052" y="78105"/>
                      </a:cubicBezTo>
                      <a:cubicBezTo>
                        <a:pt x="17484" y="78105"/>
                        <a:pt x="0" y="60621"/>
                        <a:pt x="0" y="39053"/>
                      </a:cubicBezTo>
                      <a:cubicBezTo>
                        <a:pt x="0" y="17484"/>
                        <a:pt x="17484" y="0"/>
                        <a:pt x="39052" y="0"/>
                      </a:cubicBezTo>
                      <a:cubicBezTo>
                        <a:pt x="60621" y="0"/>
                        <a:pt x="78105" y="17484"/>
                        <a:pt x="78105" y="39053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68" name="Graphic 3">
                <a:extLst>
                  <a:ext uri="{FF2B5EF4-FFF2-40B4-BE49-F238E27FC236}">
                    <a16:creationId xmlns:a16="http://schemas.microsoft.com/office/drawing/2014/main" id="{E173581C-31A1-B185-6510-E795682C4EAF}"/>
                  </a:ext>
                </a:extLst>
              </p:cNvPr>
              <p:cNvGrpSpPr/>
              <p:nvPr/>
            </p:nvGrpSpPr>
            <p:grpSpPr>
              <a:xfrm>
                <a:off x="4563427" y="2150745"/>
                <a:ext cx="78104" cy="78104"/>
                <a:chOff x="4563427" y="2150745"/>
                <a:chExt cx="78104" cy="78104"/>
              </a:xfrm>
              <a:grpFill/>
            </p:grpSpPr>
            <p:sp>
              <p:nvSpPr>
                <p:cNvPr id="324" name="Freeform: Shape 323">
                  <a:extLst>
                    <a:ext uri="{FF2B5EF4-FFF2-40B4-BE49-F238E27FC236}">
                      <a16:creationId xmlns:a16="http://schemas.microsoft.com/office/drawing/2014/main" id="{A830EA43-8CC2-C4E6-CC2C-07DC37BACA66}"/>
                    </a:ext>
                  </a:extLst>
                </p:cNvPr>
                <p:cNvSpPr/>
                <p:nvPr/>
              </p:nvSpPr>
              <p:spPr>
                <a:xfrm>
                  <a:off x="4586287" y="2173605"/>
                  <a:ext cx="32384" cy="32385"/>
                </a:xfrm>
                <a:custGeom>
                  <a:avLst/>
                  <a:gdLst>
                    <a:gd name="connsiteX0" fmla="*/ 32385 w 32384"/>
                    <a:gd name="connsiteY0" fmla="*/ 16193 h 32385"/>
                    <a:gd name="connsiteX1" fmla="*/ 16192 w 32384"/>
                    <a:gd name="connsiteY1" fmla="*/ 32385 h 32385"/>
                    <a:gd name="connsiteX2" fmla="*/ 0 w 32384"/>
                    <a:gd name="connsiteY2" fmla="*/ 16193 h 32385"/>
                    <a:gd name="connsiteX3" fmla="*/ 16192 w 32384"/>
                    <a:gd name="connsiteY3" fmla="*/ 0 h 32385"/>
                    <a:gd name="connsiteX4" fmla="*/ 32385 w 32384"/>
                    <a:gd name="connsiteY4" fmla="*/ 16193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4" h="32385">
                      <a:moveTo>
                        <a:pt x="32385" y="16193"/>
                      </a:moveTo>
                      <a:cubicBezTo>
                        <a:pt x="32385" y="25135"/>
                        <a:pt x="25135" y="32385"/>
                        <a:pt x="16192" y="32385"/>
                      </a:cubicBezTo>
                      <a:cubicBezTo>
                        <a:pt x="7250" y="32385"/>
                        <a:pt x="0" y="25135"/>
                        <a:pt x="0" y="16193"/>
                      </a:cubicBezTo>
                      <a:cubicBezTo>
                        <a:pt x="0" y="7250"/>
                        <a:pt x="7250" y="0"/>
                        <a:pt x="16192" y="0"/>
                      </a:cubicBezTo>
                      <a:cubicBezTo>
                        <a:pt x="25135" y="0"/>
                        <a:pt x="32385" y="7250"/>
                        <a:pt x="32385" y="16193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25" name="Freeform: Shape 324">
                  <a:extLst>
                    <a:ext uri="{FF2B5EF4-FFF2-40B4-BE49-F238E27FC236}">
                      <a16:creationId xmlns:a16="http://schemas.microsoft.com/office/drawing/2014/main" id="{5B6AB785-33B1-DDA3-BD1E-BC10F4104C1A}"/>
                    </a:ext>
                  </a:extLst>
                </p:cNvPr>
                <p:cNvSpPr/>
                <p:nvPr/>
              </p:nvSpPr>
              <p:spPr>
                <a:xfrm>
                  <a:off x="4578667" y="2165985"/>
                  <a:ext cx="47625" cy="47625"/>
                </a:xfrm>
                <a:custGeom>
                  <a:avLst/>
                  <a:gdLst>
                    <a:gd name="connsiteX0" fmla="*/ 47625 w 47625"/>
                    <a:gd name="connsiteY0" fmla="*/ 23813 h 47625"/>
                    <a:gd name="connsiteX1" fmla="*/ 23812 w 47625"/>
                    <a:gd name="connsiteY1" fmla="*/ 47625 h 47625"/>
                    <a:gd name="connsiteX2" fmla="*/ 0 w 47625"/>
                    <a:gd name="connsiteY2" fmla="*/ 23813 h 47625"/>
                    <a:gd name="connsiteX3" fmla="*/ 23812 w 47625"/>
                    <a:gd name="connsiteY3" fmla="*/ 0 h 47625"/>
                    <a:gd name="connsiteX4" fmla="*/ 47625 w 47625"/>
                    <a:gd name="connsiteY4" fmla="*/ 23813 h 47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7625" h="47625">
                      <a:moveTo>
                        <a:pt x="47625" y="23813"/>
                      </a:moveTo>
                      <a:cubicBezTo>
                        <a:pt x="47625" y="36964"/>
                        <a:pt x="36964" y="47625"/>
                        <a:pt x="23812" y="47625"/>
                      </a:cubicBezTo>
                      <a:cubicBezTo>
                        <a:pt x="10661" y="47625"/>
                        <a:pt x="0" y="36964"/>
                        <a:pt x="0" y="23813"/>
                      </a:cubicBezTo>
                      <a:cubicBezTo>
                        <a:pt x="0" y="10661"/>
                        <a:pt x="10661" y="0"/>
                        <a:pt x="23812" y="0"/>
                      </a:cubicBezTo>
                      <a:cubicBezTo>
                        <a:pt x="36964" y="0"/>
                        <a:pt x="47625" y="10661"/>
                        <a:pt x="47625" y="23813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26" name="Freeform: Shape 325">
                  <a:extLst>
                    <a:ext uri="{FF2B5EF4-FFF2-40B4-BE49-F238E27FC236}">
                      <a16:creationId xmlns:a16="http://schemas.microsoft.com/office/drawing/2014/main" id="{145D24C8-469A-8C56-DD9D-CC63038E26BE}"/>
                    </a:ext>
                  </a:extLst>
                </p:cNvPr>
                <p:cNvSpPr/>
                <p:nvPr/>
              </p:nvSpPr>
              <p:spPr>
                <a:xfrm>
                  <a:off x="4570095" y="2157412"/>
                  <a:ext cx="64770" cy="64770"/>
                </a:xfrm>
                <a:custGeom>
                  <a:avLst/>
                  <a:gdLst>
                    <a:gd name="connsiteX0" fmla="*/ 64770 w 64770"/>
                    <a:gd name="connsiteY0" fmla="*/ 32385 h 64770"/>
                    <a:gd name="connsiteX1" fmla="*/ 32385 w 64770"/>
                    <a:gd name="connsiteY1" fmla="*/ 64770 h 64770"/>
                    <a:gd name="connsiteX2" fmla="*/ 0 w 64770"/>
                    <a:gd name="connsiteY2" fmla="*/ 32385 h 64770"/>
                    <a:gd name="connsiteX3" fmla="*/ 32385 w 64770"/>
                    <a:gd name="connsiteY3" fmla="*/ 0 h 64770"/>
                    <a:gd name="connsiteX4" fmla="*/ 64770 w 64770"/>
                    <a:gd name="connsiteY4" fmla="*/ 32385 h 64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4770" h="64770">
                      <a:moveTo>
                        <a:pt x="64770" y="32385"/>
                      </a:moveTo>
                      <a:cubicBezTo>
                        <a:pt x="64770" y="50271"/>
                        <a:pt x="50271" y="64770"/>
                        <a:pt x="32385" y="64770"/>
                      </a:cubicBezTo>
                      <a:cubicBezTo>
                        <a:pt x="14499" y="64770"/>
                        <a:pt x="0" y="50271"/>
                        <a:pt x="0" y="32385"/>
                      </a:cubicBezTo>
                      <a:cubicBezTo>
                        <a:pt x="0" y="14499"/>
                        <a:pt x="14499" y="0"/>
                        <a:pt x="32385" y="0"/>
                      </a:cubicBezTo>
                      <a:cubicBezTo>
                        <a:pt x="50271" y="0"/>
                        <a:pt x="64770" y="14499"/>
                        <a:pt x="64770" y="32385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27" name="Freeform: Shape 326">
                  <a:extLst>
                    <a:ext uri="{FF2B5EF4-FFF2-40B4-BE49-F238E27FC236}">
                      <a16:creationId xmlns:a16="http://schemas.microsoft.com/office/drawing/2014/main" id="{E3126411-27E7-11C6-0852-BDD2EE236200}"/>
                    </a:ext>
                  </a:extLst>
                </p:cNvPr>
                <p:cNvSpPr/>
                <p:nvPr/>
              </p:nvSpPr>
              <p:spPr>
                <a:xfrm>
                  <a:off x="4563427" y="2150745"/>
                  <a:ext cx="78104" cy="78104"/>
                </a:xfrm>
                <a:custGeom>
                  <a:avLst/>
                  <a:gdLst>
                    <a:gd name="connsiteX0" fmla="*/ 78105 w 78104"/>
                    <a:gd name="connsiteY0" fmla="*/ 39053 h 78104"/>
                    <a:gd name="connsiteX1" fmla="*/ 39052 w 78104"/>
                    <a:gd name="connsiteY1" fmla="*/ 78105 h 78104"/>
                    <a:gd name="connsiteX2" fmla="*/ 0 w 78104"/>
                    <a:gd name="connsiteY2" fmla="*/ 39053 h 78104"/>
                    <a:gd name="connsiteX3" fmla="*/ 39052 w 78104"/>
                    <a:gd name="connsiteY3" fmla="*/ 0 h 78104"/>
                    <a:gd name="connsiteX4" fmla="*/ 78105 w 78104"/>
                    <a:gd name="connsiteY4" fmla="*/ 39053 h 781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104" h="78104">
                      <a:moveTo>
                        <a:pt x="78105" y="39053"/>
                      </a:moveTo>
                      <a:cubicBezTo>
                        <a:pt x="78105" y="60621"/>
                        <a:pt x="60621" y="78105"/>
                        <a:pt x="39052" y="78105"/>
                      </a:cubicBezTo>
                      <a:cubicBezTo>
                        <a:pt x="17484" y="78105"/>
                        <a:pt x="0" y="60621"/>
                        <a:pt x="0" y="39053"/>
                      </a:cubicBezTo>
                      <a:cubicBezTo>
                        <a:pt x="0" y="17484"/>
                        <a:pt x="17484" y="0"/>
                        <a:pt x="39052" y="0"/>
                      </a:cubicBezTo>
                      <a:cubicBezTo>
                        <a:pt x="60621" y="0"/>
                        <a:pt x="78105" y="17484"/>
                        <a:pt x="78105" y="39053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69" name="Graphic 3">
                <a:extLst>
                  <a:ext uri="{FF2B5EF4-FFF2-40B4-BE49-F238E27FC236}">
                    <a16:creationId xmlns:a16="http://schemas.microsoft.com/office/drawing/2014/main" id="{D45CDC48-2B6D-9EB7-A478-37C7F9D18A2E}"/>
                  </a:ext>
                </a:extLst>
              </p:cNvPr>
              <p:cNvGrpSpPr/>
              <p:nvPr/>
            </p:nvGrpSpPr>
            <p:grpSpPr>
              <a:xfrm>
                <a:off x="4422457" y="2019300"/>
                <a:ext cx="78104" cy="78104"/>
                <a:chOff x="4422457" y="2019300"/>
                <a:chExt cx="78104" cy="78104"/>
              </a:xfrm>
              <a:grpFill/>
            </p:grpSpPr>
            <p:sp>
              <p:nvSpPr>
                <p:cNvPr id="320" name="Freeform: Shape 319">
                  <a:extLst>
                    <a:ext uri="{FF2B5EF4-FFF2-40B4-BE49-F238E27FC236}">
                      <a16:creationId xmlns:a16="http://schemas.microsoft.com/office/drawing/2014/main" id="{C50D945A-BDDB-A685-38CD-1E1535DFA406}"/>
                    </a:ext>
                  </a:extLst>
                </p:cNvPr>
                <p:cNvSpPr/>
                <p:nvPr/>
              </p:nvSpPr>
              <p:spPr>
                <a:xfrm>
                  <a:off x="4445317" y="2042160"/>
                  <a:ext cx="32384" cy="32385"/>
                </a:xfrm>
                <a:custGeom>
                  <a:avLst/>
                  <a:gdLst>
                    <a:gd name="connsiteX0" fmla="*/ 32385 w 32384"/>
                    <a:gd name="connsiteY0" fmla="*/ 16192 h 32385"/>
                    <a:gd name="connsiteX1" fmla="*/ 16193 w 32384"/>
                    <a:gd name="connsiteY1" fmla="*/ 32385 h 32385"/>
                    <a:gd name="connsiteX2" fmla="*/ 0 w 32384"/>
                    <a:gd name="connsiteY2" fmla="*/ 16192 h 32385"/>
                    <a:gd name="connsiteX3" fmla="*/ 16193 w 32384"/>
                    <a:gd name="connsiteY3" fmla="*/ 0 h 32385"/>
                    <a:gd name="connsiteX4" fmla="*/ 32385 w 32384"/>
                    <a:gd name="connsiteY4" fmla="*/ 16192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4" h="32385">
                      <a:moveTo>
                        <a:pt x="32385" y="16192"/>
                      </a:moveTo>
                      <a:cubicBezTo>
                        <a:pt x="32385" y="25135"/>
                        <a:pt x="25136" y="32385"/>
                        <a:pt x="16193" y="32385"/>
                      </a:cubicBezTo>
                      <a:cubicBezTo>
                        <a:pt x="7250" y="32385"/>
                        <a:pt x="0" y="25135"/>
                        <a:pt x="0" y="16192"/>
                      </a:cubicBezTo>
                      <a:cubicBezTo>
                        <a:pt x="0" y="7250"/>
                        <a:pt x="7250" y="0"/>
                        <a:pt x="16193" y="0"/>
                      </a:cubicBezTo>
                      <a:cubicBezTo>
                        <a:pt x="25136" y="0"/>
                        <a:pt x="32385" y="7250"/>
                        <a:pt x="32385" y="16192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21" name="Freeform: Shape 320">
                  <a:extLst>
                    <a:ext uri="{FF2B5EF4-FFF2-40B4-BE49-F238E27FC236}">
                      <a16:creationId xmlns:a16="http://schemas.microsoft.com/office/drawing/2014/main" id="{142548BA-2473-7A3A-E17C-C96A3221D04C}"/>
                    </a:ext>
                  </a:extLst>
                </p:cNvPr>
                <p:cNvSpPr/>
                <p:nvPr/>
              </p:nvSpPr>
              <p:spPr>
                <a:xfrm>
                  <a:off x="4437697" y="2034540"/>
                  <a:ext cx="47625" cy="47625"/>
                </a:xfrm>
                <a:custGeom>
                  <a:avLst/>
                  <a:gdLst>
                    <a:gd name="connsiteX0" fmla="*/ 47625 w 47625"/>
                    <a:gd name="connsiteY0" fmla="*/ 23812 h 47625"/>
                    <a:gd name="connsiteX1" fmla="*/ 23812 w 47625"/>
                    <a:gd name="connsiteY1" fmla="*/ 47625 h 47625"/>
                    <a:gd name="connsiteX2" fmla="*/ 0 w 47625"/>
                    <a:gd name="connsiteY2" fmla="*/ 23812 h 47625"/>
                    <a:gd name="connsiteX3" fmla="*/ 23812 w 47625"/>
                    <a:gd name="connsiteY3" fmla="*/ 0 h 47625"/>
                    <a:gd name="connsiteX4" fmla="*/ 47625 w 47625"/>
                    <a:gd name="connsiteY4" fmla="*/ 23812 h 47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7625" h="47625">
                      <a:moveTo>
                        <a:pt x="47625" y="23812"/>
                      </a:moveTo>
                      <a:cubicBezTo>
                        <a:pt x="47625" y="36964"/>
                        <a:pt x="36964" y="47625"/>
                        <a:pt x="23812" y="47625"/>
                      </a:cubicBezTo>
                      <a:cubicBezTo>
                        <a:pt x="10661" y="47625"/>
                        <a:pt x="0" y="36964"/>
                        <a:pt x="0" y="23812"/>
                      </a:cubicBezTo>
                      <a:cubicBezTo>
                        <a:pt x="0" y="10661"/>
                        <a:pt x="10661" y="0"/>
                        <a:pt x="23812" y="0"/>
                      </a:cubicBezTo>
                      <a:cubicBezTo>
                        <a:pt x="36964" y="0"/>
                        <a:pt x="47625" y="10661"/>
                        <a:pt x="47625" y="23812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22" name="Freeform: Shape 321">
                  <a:extLst>
                    <a:ext uri="{FF2B5EF4-FFF2-40B4-BE49-F238E27FC236}">
                      <a16:creationId xmlns:a16="http://schemas.microsoft.com/office/drawing/2014/main" id="{A07801EF-0D75-1A6D-0BA8-70940ED99723}"/>
                    </a:ext>
                  </a:extLst>
                </p:cNvPr>
                <p:cNvSpPr/>
                <p:nvPr/>
              </p:nvSpPr>
              <p:spPr>
                <a:xfrm>
                  <a:off x="4429125" y="2025967"/>
                  <a:ext cx="64770" cy="64770"/>
                </a:xfrm>
                <a:custGeom>
                  <a:avLst/>
                  <a:gdLst>
                    <a:gd name="connsiteX0" fmla="*/ 64770 w 64770"/>
                    <a:gd name="connsiteY0" fmla="*/ 32385 h 64770"/>
                    <a:gd name="connsiteX1" fmla="*/ 32385 w 64770"/>
                    <a:gd name="connsiteY1" fmla="*/ 64770 h 64770"/>
                    <a:gd name="connsiteX2" fmla="*/ 0 w 64770"/>
                    <a:gd name="connsiteY2" fmla="*/ 32385 h 64770"/>
                    <a:gd name="connsiteX3" fmla="*/ 32385 w 64770"/>
                    <a:gd name="connsiteY3" fmla="*/ 0 h 64770"/>
                    <a:gd name="connsiteX4" fmla="*/ 64770 w 64770"/>
                    <a:gd name="connsiteY4" fmla="*/ 32385 h 64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4770" h="64770">
                      <a:moveTo>
                        <a:pt x="64770" y="32385"/>
                      </a:moveTo>
                      <a:cubicBezTo>
                        <a:pt x="64770" y="50271"/>
                        <a:pt x="50271" y="64770"/>
                        <a:pt x="32385" y="64770"/>
                      </a:cubicBezTo>
                      <a:cubicBezTo>
                        <a:pt x="14499" y="64770"/>
                        <a:pt x="0" y="50271"/>
                        <a:pt x="0" y="32385"/>
                      </a:cubicBezTo>
                      <a:cubicBezTo>
                        <a:pt x="0" y="14499"/>
                        <a:pt x="14499" y="0"/>
                        <a:pt x="32385" y="0"/>
                      </a:cubicBezTo>
                      <a:cubicBezTo>
                        <a:pt x="50271" y="0"/>
                        <a:pt x="64770" y="14499"/>
                        <a:pt x="64770" y="32385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23" name="Freeform: Shape 322">
                  <a:extLst>
                    <a:ext uri="{FF2B5EF4-FFF2-40B4-BE49-F238E27FC236}">
                      <a16:creationId xmlns:a16="http://schemas.microsoft.com/office/drawing/2014/main" id="{6AC93864-2263-FF65-F17D-9720E77BF4D2}"/>
                    </a:ext>
                  </a:extLst>
                </p:cNvPr>
                <p:cNvSpPr/>
                <p:nvPr/>
              </p:nvSpPr>
              <p:spPr>
                <a:xfrm>
                  <a:off x="4422457" y="2019300"/>
                  <a:ext cx="78104" cy="78104"/>
                </a:xfrm>
                <a:custGeom>
                  <a:avLst/>
                  <a:gdLst>
                    <a:gd name="connsiteX0" fmla="*/ 78105 w 78104"/>
                    <a:gd name="connsiteY0" fmla="*/ 39052 h 78104"/>
                    <a:gd name="connsiteX1" fmla="*/ 39052 w 78104"/>
                    <a:gd name="connsiteY1" fmla="*/ 78105 h 78104"/>
                    <a:gd name="connsiteX2" fmla="*/ 0 w 78104"/>
                    <a:gd name="connsiteY2" fmla="*/ 39052 h 78104"/>
                    <a:gd name="connsiteX3" fmla="*/ 39052 w 78104"/>
                    <a:gd name="connsiteY3" fmla="*/ 0 h 78104"/>
                    <a:gd name="connsiteX4" fmla="*/ 78105 w 78104"/>
                    <a:gd name="connsiteY4" fmla="*/ 39052 h 781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104" h="78104">
                      <a:moveTo>
                        <a:pt x="78105" y="39052"/>
                      </a:moveTo>
                      <a:cubicBezTo>
                        <a:pt x="78105" y="60621"/>
                        <a:pt x="60621" y="78105"/>
                        <a:pt x="39052" y="78105"/>
                      </a:cubicBezTo>
                      <a:cubicBezTo>
                        <a:pt x="17484" y="78105"/>
                        <a:pt x="0" y="60621"/>
                        <a:pt x="0" y="39052"/>
                      </a:cubicBezTo>
                      <a:cubicBezTo>
                        <a:pt x="0" y="17484"/>
                        <a:pt x="17484" y="0"/>
                        <a:pt x="39052" y="0"/>
                      </a:cubicBezTo>
                      <a:cubicBezTo>
                        <a:pt x="60621" y="0"/>
                        <a:pt x="78105" y="17484"/>
                        <a:pt x="78105" y="39052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70" name="Graphic 3">
                <a:extLst>
                  <a:ext uri="{FF2B5EF4-FFF2-40B4-BE49-F238E27FC236}">
                    <a16:creationId xmlns:a16="http://schemas.microsoft.com/office/drawing/2014/main" id="{C4F7EBF8-9B50-25FF-6DCD-02AA1D18F080}"/>
                  </a:ext>
                </a:extLst>
              </p:cNvPr>
              <p:cNvGrpSpPr/>
              <p:nvPr/>
            </p:nvGrpSpPr>
            <p:grpSpPr>
              <a:xfrm>
                <a:off x="5031105" y="2244090"/>
                <a:ext cx="78105" cy="78104"/>
                <a:chOff x="5031105" y="2244090"/>
                <a:chExt cx="78105" cy="78104"/>
              </a:xfrm>
              <a:grpFill/>
            </p:grpSpPr>
            <p:sp>
              <p:nvSpPr>
                <p:cNvPr id="316" name="Freeform: Shape 315">
                  <a:extLst>
                    <a:ext uri="{FF2B5EF4-FFF2-40B4-BE49-F238E27FC236}">
                      <a16:creationId xmlns:a16="http://schemas.microsoft.com/office/drawing/2014/main" id="{4114874E-FD6B-ECB8-80B7-8982B7761D52}"/>
                    </a:ext>
                  </a:extLst>
                </p:cNvPr>
                <p:cNvSpPr/>
                <p:nvPr/>
              </p:nvSpPr>
              <p:spPr>
                <a:xfrm>
                  <a:off x="5053965" y="2266950"/>
                  <a:ext cx="32384" cy="32384"/>
                </a:xfrm>
                <a:custGeom>
                  <a:avLst/>
                  <a:gdLst>
                    <a:gd name="connsiteX0" fmla="*/ 32385 w 32384"/>
                    <a:gd name="connsiteY0" fmla="*/ 16192 h 32384"/>
                    <a:gd name="connsiteX1" fmla="*/ 16192 w 32384"/>
                    <a:gd name="connsiteY1" fmla="*/ 32385 h 32384"/>
                    <a:gd name="connsiteX2" fmla="*/ 0 w 32384"/>
                    <a:gd name="connsiteY2" fmla="*/ 16192 h 32384"/>
                    <a:gd name="connsiteX3" fmla="*/ 16192 w 32384"/>
                    <a:gd name="connsiteY3" fmla="*/ 0 h 32384"/>
                    <a:gd name="connsiteX4" fmla="*/ 32385 w 32384"/>
                    <a:gd name="connsiteY4" fmla="*/ 16192 h 323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4" h="32384">
                      <a:moveTo>
                        <a:pt x="32385" y="16192"/>
                      </a:moveTo>
                      <a:cubicBezTo>
                        <a:pt x="32385" y="25135"/>
                        <a:pt x="25135" y="32385"/>
                        <a:pt x="16192" y="32385"/>
                      </a:cubicBezTo>
                      <a:cubicBezTo>
                        <a:pt x="7250" y="32385"/>
                        <a:pt x="0" y="25135"/>
                        <a:pt x="0" y="16192"/>
                      </a:cubicBezTo>
                      <a:cubicBezTo>
                        <a:pt x="0" y="7250"/>
                        <a:pt x="7249" y="0"/>
                        <a:pt x="16192" y="0"/>
                      </a:cubicBezTo>
                      <a:cubicBezTo>
                        <a:pt x="25135" y="0"/>
                        <a:pt x="32385" y="7250"/>
                        <a:pt x="32385" y="16192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17" name="Freeform: Shape 316">
                  <a:extLst>
                    <a:ext uri="{FF2B5EF4-FFF2-40B4-BE49-F238E27FC236}">
                      <a16:creationId xmlns:a16="http://schemas.microsoft.com/office/drawing/2014/main" id="{09DEEDE7-7ECD-B1FA-2195-056DFFB589A4}"/>
                    </a:ext>
                  </a:extLst>
                </p:cNvPr>
                <p:cNvSpPr/>
                <p:nvPr/>
              </p:nvSpPr>
              <p:spPr>
                <a:xfrm>
                  <a:off x="5046345" y="2259330"/>
                  <a:ext cx="47625" cy="47625"/>
                </a:xfrm>
                <a:custGeom>
                  <a:avLst/>
                  <a:gdLst>
                    <a:gd name="connsiteX0" fmla="*/ 47625 w 47625"/>
                    <a:gd name="connsiteY0" fmla="*/ 23812 h 47625"/>
                    <a:gd name="connsiteX1" fmla="*/ 23812 w 47625"/>
                    <a:gd name="connsiteY1" fmla="*/ 47625 h 47625"/>
                    <a:gd name="connsiteX2" fmla="*/ 0 w 47625"/>
                    <a:gd name="connsiteY2" fmla="*/ 23812 h 47625"/>
                    <a:gd name="connsiteX3" fmla="*/ 23812 w 47625"/>
                    <a:gd name="connsiteY3" fmla="*/ 0 h 47625"/>
                    <a:gd name="connsiteX4" fmla="*/ 47625 w 47625"/>
                    <a:gd name="connsiteY4" fmla="*/ 23812 h 47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7625" h="47625">
                      <a:moveTo>
                        <a:pt x="47625" y="23812"/>
                      </a:moveTo>
                      <a:cubicBezTo>
                        <a:pt x="47625" y="36964"/>
                        <a:pt x="36964" y="47625"/>
                        <a:pt x="23812" y="47625"/>
                      </a:cubicBezTo>
                      <a:cubicBezTo>
                        <a:pt x="10661" y="47625"/>
                        <a:pt x="0" y="36964"/>
                        <a:pt x="0" y="23812"/>
                      </a:cubicBezTo>
                      <a:cubicBezTo>
                        <a:pt x="0" y="10661"/>
                        <a:pt x="10661" y="0"/>
                        <a:pt x="23812" y="0"/>
                      </a:cubicBezTo>
                      <a:cubicBezTo>
                        <a:pt x="36964" y="0"/>
                        <a:pt x="47625" y="10661"/>
                        <a:pt x="47625" y="23812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18" name="Freeform: Shape 317">
                  <a:extLst>
                    <a:ext uri="{FF2B5EF4-FFF2-40B4-BE49-F238E27FC236}">
                      <a16:creationId xmlns:a16="http://schemas.microsoft.com/office/drawing/2014/main" id="{FB0F19EF-06E6-4DD0-5DEC-9783D213F537}"/>
                    </a:ext>
                  </a:extLst>
                </p:cNvPr>
                <p:cNvSpPr/>
                <p:nvPr/>
              </p:nvSpPr>
              <p:spPr>
                <a:xfrm>
                  <a:off x="5037772" y="2250757"/>
                  <a:ext cx="64769" cy="64770"/>
                </a:xfrm>
                <a:custGeom>
                  <a:avLst/>
                  <a:gdLst>
                    <a:gd name="connsiteX0" fmla="*/ 64770 w 64769"/>
                    <a:gd name="connsiteY0" fmla="*/ 32385 h 64770"/>
                    <a:gd name="connsiteX1" fmla="*/ 32385 w 64769"/>
                    <a:gd name="connsiteY1" fmla="*/ 64770 h 64770"/>
                    <a:gd name="connsiteX2" fmla="*/ 0 w 64769"/>
                    <a:gd name="connsiteY2" fmla="*/ 32385 h 64770"/>
                    <a:gd name="connsiteX3" fmla="*/ 32385 w 64769"/>
                    <a:gd name="connsiteY3" fmla="*/ 0 h 64770"/>
                    <a:gd name="connsiteX4" fmla="*/ 64770 w 64769"/>
                    <a:gd name="connsiteY4" fmla="*/ 32385 h 64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4769" h="64770">
                      <a:moveTo>
                        <a:pt x="64770" y="32385"/>
                      </a:moveTo>
                      <a:cubicBezTo>
                        <a:pt x="64770" y="50271"/>
                        <a:pt x="50271" y="64770"/>
                        <a:pt x="32385" y="64770"/>
                      </a:cubicBezTo>
                      <a:cubicBezTo>
                        <a:pt x="14499" y="64770"/>
                        <a:pt x="0" y="50271"/>
                        <a:pt x="0" y="32385"/>
                      </a:cubicBezTo>
                      <a:cubicBezTo>
                        <a:pt x="0" y="14499"/>
                        <a:pt x="14499" y="0"/>
                        <a:pt x="32385" y="0"/>
                      </a:cubicBezTo>
                      <a:cubicBezTo>
                        <a:pt x="50271" y="0"/>
                        <a:pt x="64770" y="14499"/>
                        <a:pt x="64770" y="32385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19" name="Freeform: Shape 318">
                  <a:extLst>
                    <a:ext uri="{FF2B5EF4-FFF2-40B4-BE49-F238E27FC236}">
                      <a16:creationId xmlns:a16="http://schemas.microsoft.com/office/drawing/2014/main" id="{4FA0DA56-0D1B-A579-A0EF-A9DFF58A2785}"/>
                    </a:ext>
                  </a:extLst>
                </p:cNvPr>
                <p:cNvSpPr/>
                <p:nvPr/>
              </p:nvSpPr>
              <p:spPr>
                <a:xfrm>
                  <a:off x="5031105" y="2244090"/>
                  <a:ext cx="78105" cy="78104"/>
                </a:xfrm>
                <a:custGeom>
                  <a:avLst/>
                  <a:gdLst>
                    <a:gd name="connsiteX0" fmla="*/ 78105 w 78105"/>
                    <a:gd name="connsiteY0" fmla="*/ 39052 h 78104"/>
                    <a:gd name="connsiteX1" fmla="*/ 39052 w 78105"/>
                    <a:gd name="connsiteY1" fmla="*/ 78105 h 78104"/>
                    <a:gd name="connsiteX2" fmla="*/ 0 w 78105"/>
                    <a:gd name="connsiteY2" fmla="*/ 39052 h 78104"/>
                    <a:gd name="connsiteX3" fmla="*/ 39052 w 78105"/>
                    <a:gd name="connsiteY3" fmla="*/ 0 h 78104"/>
                    <a:gd name="connsiteX4" fmla="*/ 78105 w 78105"/>
                    <a:gd name="connsiteY4" fmla="*/ 39052 h 781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105" h="78104">
                      <a:moveTo>
                        <a:pt x="78105" y="39052"/>
                      </a:moveTo>
                      <a:cubicBezTo>
                        <a:pt x="78105" y="60621"/>
                        <a:pt x="60621" y="78105"/>
                        <a:pt x="39052" y="78105"/>
                      </a:cubicBezTo>
                      <a:cubicBezTo>
                        <a:pt x="17484" y="78105"/>
                        <a:pt x="0" y="60621"/>
                        <a:pt x="0" y="39052"/>
                      </a:cubicBezTo>
                      <a:cubicBezTo>
                        <a:pt x="0" y="17484"/>
                        <a:pt x="17484" y="0"/>
                        <a:pt x="39052" y="0"/>
                      </a:cubicBezTo>
                      <a:cubicBezTo>
                        <a:pt x="60621" y="0"/>
                        <a:pt x="78105" y="17484"/>
                        <a:pt x="78105" y="39052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71" name="Graphic 3">
                <a:extLst>
                  <a:ext uri="{FF2B5EF4-FFF2-40B4-BE49-F238E27FC236}">
                    <a16:creationId xmlns:a16="http://schemas.microsoft.com/office/drawing/2014/main" id="{2C2841DF-917F-301C-B4FD-09AC6E8D66F6}"/>
                  </a:ext>
                </a:extLst>
              </p:cNvPr>
              <p:cNvGrpSpPr/>
              <p:nvPr/>
            </p:nvGrpSpPr>
            <p:grpSpPr>
              <a:xfrm>
                <a:off x="5315902" y="2253615"/>
                <a:ext cx="78105" cy="78104"/>
                <a:chOff x="5315902" y="2253615"/>
                <a:chExt cx="78105" cy="78104"/>
              </a:xfrm>
              <a:grpFill/>
            </p:grpSpPr>
            <p:sp>
              <p:nvSpPr>
                <p:cNvPr id="312" name="Freeform: Shape 311">
                  <a:extLst>
                    <a:ext uri="{FF2B5EF4-FFF2-40B4-BE49-F238E27FC236}">
                      <a16:creationId xmlns:a16="http://schemas.microsoft.com/office/drawing/2014/main" id="{D5DE380B-FC49-2FE4-D044-BE829BF787A2}"/>
                    </a:ext>
                  </a:extLst>
                </p:cNvPr>
                <p:cNvSpPr/>
                <p:nvPr/>
              </p:nvSpPr>
              <p:spPr>
                <a:xfrm>
                  <a:off x="5338762" y="2276475"/>
                  <a:ext cx="32384" cy="32384"/>
                </a:xfrm>
                <a:custGeom>
                  <a:avLst/>
                  <a:gdLst>
                    <a:gd name="connsiteX0" fmla="*/ 32385 w 32384"/>
                    <a:gd name="connsiteY0" fmla="*/ 16192 h 32384"/>
                    <a:gd name="connsiteX1" fmla="*/ 16192 w 32384"/>
                    <a:gd name="connsiteY1" fmla="*/ 32385 h 32384"/>
                    <a:gd name="connsiteX2" fmla="*/ 0 w 32384"/>
                    <a:gd name="connsiteY2" fmla="*/ 16192 h 32384"/>
                    <a:gd name="connsiteX3" fmla="*/ 16192 w 32384"/>
                    <a:gd name="connsiteY3" fmla="*/ 0 h 32384"/>
                    <a:gd name="connsiteX4" fmla="*/ 32385 w 32384"/>
                    <a:gd name="connsiteY4" fmla="*/ 16192 h 323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4" h="32384">
                      <a:moveTo>
                        <a:pt x="32385" y="16192"/>
                      </a:moveTo>
                      <a:cubicBezTo>
                        <a:pt x="32385" y="25135"/>
                        <a:pt x="25135" y="32385"/>
                        <a:pt x="16192" y="32385"/>
                      </a:cubicBezTo>
                      <a:cubicBezTo>
                        <a:pt x="7250" y="32385"/>
                        <a:pt x="0" y="25135"/>
                        <a:pt x="0" y="16192"/>
                      </a:cubicBezTo>
                      <a:cubicBezTo>
                        <a:pt x="0" y="7250"/>
                        <a:pt x="7249" y="0"/>
                        <a:pt x="16192" y="0"/>
                      </a:cubicBezTo>
                      <a:cubicBezTo>
                        <a:pt x="25135" y="0"/>
                        <a:pt x="32385" y="7250"/>
                        <a:pt x="32385" y="16192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13" name="Freeform: Shape 312">
                  <a:extLst>
                    <a:ext uri="{FF2B5EF4-FFF2-40B4-BE49-F238E27FC236}">
                      <a16:creationId xmlns:a16="http://schemas.microsoft.com/office/drawing/2014/main" id="{41EFFF77-A355-278A-9C2A-69816F715AB3}"/>
                    </a:ext>
                  </a:extLst>
                </p:cNvPr>
                <p:cNvSpPr/>
                <p:nvPr/>
              </p:nvSpPr>
              <p:spPr>
                <a:xfrm>
                  <a:off x="5331142" y="2268855"/>
                  <a:ext cx="47625" cy="47625"/>
                </a:xfrm>
                <a:custGeom>
                  <a:avLst/>
                  <a:gdLst>
                    <a:gd name="connsiteX0" fmla="*/ 47625 w 47625"/>
                    <a:gd name="connsiteY0" fmla="*/ 23812 h 47625"/>
                    <a:gd name="connsiteX1" fmla="*/ 23813 w 47625"/>
                    <a:gd name="connsiteY1" fmla="*/ 47625 h 47625"/>
                    <a:gd name="connsiteX2" fmla="*/ 0 w 47625"/>
                    <a:gd name="connsiteY2" fmla="*/ 23812 h 47625"/>
                    <a:gd name="connsiteX3" fmla="*/ 23813 w 47625"/>
                    <a:gd name="connsiteY3" fmla="*/ 0 h 47625"/>
                    <a:gd name="connsiteX4" fmla="*/ 47625 w 47625"/>
                    <a:gd name="connsiteY4" fmla="*/ 23812 h 47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7625" h="47625">
                      <a:moveTo>
                        <a:pt x="47625" y="23812"/>
                      </a:moveTo>
                      <a:cubicBezTo>
                        <a:pt x="47625" y="36964"/>
                        <a:pt x="36964" y="47625"/>
                        <a:pt x="23813" y="47625"/>
                      </a:cubicBezTo>
                      <a:cubicBezTo>
                        <a:pt x="10661" y="47625"/>
                        <a:pt x="0" y="36964"/>
                        <a:pt x="0" y="23812"/>
                      </a:cubicBezTo>
                      <a:cubicBezTo>
                        <a:pt x="0" y="10661"/>
                        <a:pt x="10661" y="0"/>
                        <a:pt x="23813" y="0"/>
                      </a:cubicBezTo>
                      <a:cubicBezTo>
                        <a:pt x="36964" y="0"/>
                        <a:pt x="47625" y="10661"/>
                        <a:pt x="47625" y="23812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14" name="Freeform: Shape 313">
                  <a:extLst>
                    <a:ext uri="{FF2B5EF4-FFF2-40B4-BE49-F238E27FC236}">
                      <a16:creationId xmlns:a16="http://schemas.microsoft.com/office/drawing/2014/main" id="{7784007A-13C5-14F3-43F5-99E2EFFA55E3}"/>
                    </a:ext>
                  </a:extLst>
                </p:cNvPr>
                <p:cNvSpPr/>
                <p:nvPr/>
              </p:nvSpPr>
              <p:spPr>
                <a:xfrm>
                  <a:off x="5322570" y="2260282"/>
                  <a:ext cx="64769" cy="64770"/>
                </a:xfrm>
                <a:custGeom>
                  <a:avLst/>
                  <a:gdLst>
                    <a:gd name="connsiteX0" fmla="*/ 64770 w 64769"/>
                    <a:gd name="connsiteY0" fmla="*/ 32385 h 64770"/>
                    <a:gd name="connsiteX1" fmla="*/ 32385 w 64769"/>
                    <a:gd name="connsiteY1" fmla="*/ 64770 h 64770"/>
                    <a:gd name="connsiteX2" fmla="*/ 0 w 64769"/>
                    <a:gd name="connsiteY2" fmla="*/ 32385 h 64770"/>
                    <a:gd name="connsiteX3" fmla="*/ 32385 w 64769"/>
                    <a:gd name="connsiteY3" fmla="*/ 0 h 64770"/>
                    <a:gd name="connsiteX4" fmla="*/ 64770 w 64769"/>
                    <a:gd name="connsiteY4" fmla="*/ 32385 h 64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4769" h="64770">
                      <a:moveTo>
                        <a:pt x="64770" y="32385"/>
                      </a:moveTo>
                      <a:cubicBezTo>
                        <a:pt x="64770" y="50271"/>
                        <a:pt x="50271" y="64770"/>
                        <a:pt x="32385" y="64770"/>
                      </a:cubicBezTo>
                      <a:cubicBezTo>
                        <a:pt x="14499" y="64770"/>
                        <a:pt x="0" y="50271"/>
                        <a:pt x="0" y="32385"/>
                      </a:cubicBezTo>
                      <a:cubicBezTo>
                        <a:pt x="0" y="14499"/>
                        <a:pt x="14499" y="0"/>
                        <a:pt x="32385" y="0"/>
                      </a:cubicBezTo>
                      <a:cubicBezTo>
                        <a:pt x="50271" y="0"/>
                        <a:pt x="64770" y="14499"/>
                        <a:pt x="64770" y="32385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15" name="Freeform: Shape 314">
                  <a:extLst>
                    <a:ext uri="{FF2B5EF4-FFF2-40B4-BE49-F238E27FC236}">
                      <a16:creationId xmlns:a16="http://schemas.microsoft.com/office/drawing/2014/main" id="{54B8B57F-F133-A55C-C68C-A6D78A858719}"/>
                    </a:ext>
                  </a:extLst>
                </p:cNvPr>
                <p:cNvSpPr/>
                <p:nvPr/>
              </p:nvSpPr>
              <p:spPr>
                <a:xfrm>
                  <a:off x="5315902" y="2253615"/>
                  <a:ext cx="78105" cy="78104"/>
                </a:xfrm>
                <a:custGeom>
                  <a:avLst/>
                  <a:gdLst>
                    <a:gd name="connsiteX0" fmla="*/ 78105 w 78105"/>
                    <a:gd name="connsiteY0" fmla="*/ 39052 h 78104"/>
                    <a:gd name="connsiteX1" fmla="*/ 39052 w 78105"/>
                    <a:gd name="connsiteY1" fmla="*/ 78105 h 78104"/>
                    <a:gd name="connsiteX2" fmla="*/ 0 w 78105"/>
                    <a:gd name="connsiteY2" fmla="*/ 39052 h 78104"/>
                    <a:gd name="connsiteX3" fmla="*/ 39052 w 78105"/>
                    <a:gd name="connsiteY3" fmla="*/ 0 h 78104"/>
                    <a:gd name="connsiteX4" fmla="*/ 78105 w 78105"/>
                    <a:gd name="connsiteY4" fmla="*/ 39052 h 781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105" h="78104">
                      <a:moveTo>
                        <a:pt x="78105" y="39052"/>
                      </a:moveTo>
                      <a:cubicBezTo>
                        <a:pt x="78105" y="60621"/>
                        <a:pt x="60620" y="78105"/>
                        <a:pt x="39052" y="78105"/>
                      </a:cubicBezTo>
                      <a:cubicBezTo>
                        <a:pt x="17484" y="78105"/>
                        <a:pt x="0" y="60621"/>
                        <a:pt x="0" y="39052"/>
                      </a:cubicBezTo>
                      <a:cubicBezTo>
                        <a:pt x="0" y="17484"/>
                        <a:pt x="17484" y="0"/>
                        <a:pt x="39052" y="0"/>
                      </a:cubicBezTo>
                      <a:cubicBezTo>
                        <a:pt x="60620" y="0"/>
                        <a:pt x="78105" y="17484"/>
                        <a:pt x="78105" y="39052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72" name="Graphic 3">
                <a:extLst>
                  <a:ext uri="{FF2B5EF4-FFF2-40B4-BE49-F238E27FC236}">
                    <a16:creationId xmlns:a16="http://schemas.microsoft.com/office/drawing/2014/main" id="{C2DF525B-88F8-8060-5D3D-45C318F18BC5}"/>
                  </a:ext>
                </a:extLst>
              </p:cNvPr>
              <p:cNvGrpSpPr/>
              <p:nvPr/>
            </p:nvGrpSpPr>
            <p:grpSpPr>
              <a:xfrm>
                <a:off x="5433060" y="2459355"/>
                <a:ext cx="78105" cy="78104"/>
                <a:chOff x="5433060" y="2459355"/>
                <a:chExt cx="78105" cy="78104"/>
              </a:xfrm>
              <a:grpFill/>
            </p:grpSpPr>
            <p:sp>
              <p:nvSpPr>
                <p:cNvPr id="308" name="Freeform: Shape 307">
                  <a:extLst>
                    <a:ext uri="{FF2B5EF4-FFF2-40B4-BE49-F238E27FC236}">
                      <a16:creationId xmlns:a16="http://schemas.microsoft.com/office/drawing/2014/main" id="{32D07D61-6CA8-E6F0-5A6F-B9ABAF218E79}"/>
                    </a:ext>
                  </a:extLst>
                </p:cNvPr>
                <p:cNvSpPr/>
                <p:nvPr/>
              </p:nvSpPr>
              <p:spPr>
                <a:xfrm>
                  <a:off x="5455920" y="2482215"/>
                  <a:ext cx="32384" cy="32384"/>
                </a:xfrm>
                <a:custGeom>
                  <a:avLst/>
                  <a:gdLst>
                    <a:gd name="connsiteX0" fmla="*/ 32385 w 32384"/>
                    <a:gd name="connsiteY0" fmla="*/ 16193 h 32384"/>
                    <a:gd name="connsiteX1" fmla="*/ 16193 w 32384"/>
                    <a:gd name="connsiteY1" fmla="*/ 32385 h 32384"/>
                    <a:gd name="connsiteX2" fmla="*/ 0 w 32384"/>
                    <a:gd name="connsiteY2" fmla="*/ 16193 h 32384"/>
                    <a:gd name="connsiteX3" fmla="*/ 16193 w 32384"/>
                    <a:gd name="connsiteY3" fmla="*/ 0 h 32384"/>
                    <a:gd name="connsiteX4" fmla="*/ 32385 w 32384"/>
                    <a:gd name="connsiteY4" fmla="*/ 16193 h 323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4" h="32384">
                      <a:moveTo>
                        <a:pt x="32385" y="16193"/>
                      </a:moveTo>
                      <a:cubicBezTo>
                        <a:pt x="32385" y="25135"/>
                        <a:pt x="25136" y="32385"/>
                        <a:pt x="16193" y="32385"/>
                      </a:cubicBezTo>
                      <a:cubicBezTo>
                        <a:pt x="7250" y="32385"/>
                        <a:pt x="0" y="25135"/>
                        <a:pt x="0" y="16193"/>
                      </a:cubicBezTo>
                      <a:cubicBezTo>
                        <a:pt x="0" y="7250"/>
                        <a:pt x="7249" y="0"/>
                        <a:pt x="16193" y="0"/>
                      </a:cubicBezTo>
                      <a:cubicBezTo>
                        <a:pt x="25135" y="0"/>
                        <a:pt x="32385" y="7250"/>
                        <a:pt x="32385" y="16193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09" name="Freeform: Shape 308">
                  <a:extLst>
                    <a:ext uri="{FF2B5EF4-FFF2-40B4-BE49-F238E27FC236}">
                      <a16:creationId xmlns:a16="http://schemas.microsoft.com/office/drawing/2014/main" id="{9E988EA2-30F8-7CE0-D640-F0F52FB1BB7F}"/>
                    </a:ext>
                  </a:extLst>
                </p:cNvPr>
                <p:cNvSpPr/>
                <p:nvPr/>
              </p:nvSpPr>
              <p:spPr>
                <a:xfrm>
                  <a:off x="5448300" y="2474595"/>
                  <a:ext cx="47625" cy="47625"/>
                </a:xfrm>
                <a:custGeom>
                  <a:avLst/>
                  <a:gdLst>
                    <a:gd name="connsiteX0" fmla="*/ 47625 w 47625"/>
                    <a:gd name="connsiteY0" fmla="*/ 23813 h 47625"/>
                    <a:gd name="connsiteX1" fmla="*/ 23813 w 47625"/>
                    <a:gd name="connsiteY1" fmla="*/ 47625 h 47625"/>
                    <a:gd name="connsiteX2" fmla="*/ 0 w 47625"/>
                    <a:gd name="connsiteY2" fmla="*/ 23813 h 47625"/>
                    <a:gd name="connsiteX3" fmla="*/ 23813 w 47625"/>
                    <a:gd name="connsiteY3" fmla="*/ 0 h 47625"/>
                    <a:gd name="connsiteX4" fmla="*/ 47625 w 47625"/>
                    <a:gd name="connsiteY4" fmla="*/ 23813 h 47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7625" h="47625">
                      <a:moveTo>
                        <a:pt x="47625" y="23813"/>
                      </a:moveTo>
                      <a:cubicBezTo>
                        <a:pt x="47625" y="36964"/>
                        <a:pt x="36964" y="47625"/>
                        <a:pt x="23813" y="47625"/>
                      </a:cubicBezTo>
                      <a:cubicBezTo>
                        <a:pt x="10661" y="47625"/>
                        <a:pt x="0" y="36964"/>
                        <a:pt x="0" y="23813"/>
                      </a:cubicBezTo>
                      <a:cubicBezTo>
                        <a:pt x="0" y="10661"/>
                        <a:pt x="10661" y="0"/>
                        <a:pt x="23813" y="0"/>
                      </a:cubicBezTo>
                      <a:cubicBezTo>
                        <a:pt x="36964" y="0"/>
                        <a:pt x="47625" y="10661"/>
                        <a:pt x="47625" y="23813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10" name="Freeform: Shape 309">
                  <a:extLst>
                    <a:ext uri="{FF2B5EF4-FFF2-40B4-BE49-F238E27FC236}">
                      <a16:creationId xmlns:a16="http://schemas.microsoft.com/office/drawing/2014/main" id="{29E059B6-21A6-8FDA-C7C1-DA4CFC27310C}"/>
                    </a:ext>
                  </a:extLst>
                </p:cNvPr>
                <p:cNvSpPr/>
                <p:nvPr/>
              </p:nvSpPr>
              <p:spPr>
                <a:xfrm>
                  <a:off x="5439727" y="2466022"/>
                  <a:ext cx="64769" cy="64770"/>
                </a:xfrm>
                <a:custGeom>
                  <a:avLst/>
                  <a:gdLst>
                    <a:gd name="connsiteX0" fmla="*/ 64770 w 64769"/>
                    <a:gd name="connsiteY0" fmla="*/ 32385 h 64770"/>
                    <a:gd name="connsiteX1" fmla="*/ 32385 w 64769"/>
                    <a:gd name="connsiteY1" fmla="*/ 64770 h 64770"/>
                    <a:gd name="connsiteX2" fmla="*/ 0 w 64769"/>
                    <a:gd name="connsiteY2" fmla="*/ 32385 h 64770"/>
                    <a:gd name="connsiteX3" fmla="*/ 32385 w 64769"/>
                    <a:gd name="connsiteY3" fmla="*/ 0 h 64770"/>
                    <a:gd name="connsiteX4" fmla="*/ 64770 w 64769"/>
                    <a:gd name="connsiteY4" fmla="*/ 32385 h 64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4769" h="64770">
                      <a:moveTo>
                        <a:pt x="64770" y="32385"/>
                      </a:moveTo>
                      <a:cubicBezTo>
                        <a:pt x="64770" y="50271"/>
                        <a:pt x="50271" y="64770"/>
                        <a:pt x="32385" y="64770"/>
                      </a:cubicBezTo>
                      <a:cubicBezTo>
                        <a:pt x="14499" y="64770"/>
                        <a:pt x="0" y="50271"/>
                        <a:pt x="0" y="32385"/>
                      </a:cubicBezTo>
                      <a:cubicBezTo>
                        <a:pt x="0" y="14499"/>
                        <a:pt x="14499" y="0"/>
                        <a:pt x="32385" y="0"/>
                      </a:cubicBezTo>
                      <a:cubicBezTo>
                        <a:pt x="50271" y="0"/>
                        <a:pt x="64770" y="14499"/>
                        <a:pt x="64770" y="32385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11" name="Freeform: Shape 310">
                  <a:extLst>
                    <a:ext uri="{FF2B5EF4-FFF2-40B4-BE49-F238E27FC236}">
                      <a16:creationId xmlns:a16="http://schemas.microsoft.com/office/drawing/2014/main" id="{13C8E2AF-2246-457F-0540-A7B3D172F1E9}"/>
                    </a:ext>
                  </a:extLst>
                </p:cNvPr>
                <p:cNvSpPr/>
                <p:nvPr/>
              </p:nvSpPr>
              <p:spPr>
                <a:xfrm>
                  <a:off x="5433060" y="2459355"/>
                  <a:ext cx="78105" cy="78104"/>
                </a:xfrm>
                <a:custGeom>
                  <a:avLst/>
                  <a:gdLst>
                    <a:gd name="connsiteX0" fmla="*/ 78105 w 78105"/>
                    <a:gd name="connsiteY0" fmla="*/ 39053 h 78104"/>
                    <a:gd name="connsiteX1" fmla="*/ 39053 w 78105"/>
                    <a:gd name="connsiteY1" fmla="*/ 78105 h 78104"/>
                    <a:gd name="connsiteX2" fmla="*/ 0 w 78105"/>
                    <a:gd name="connsiteY2" fmla="*/ 39053 h 78104"/>
                    <a:gd name="connsiteX3" fmla="*/ 39053 w 78105"/>
                    <a:gd name="connsiteY3" fmla="*/ 0 h 78104"/>
                    <a:gd name="connsiteX4" fmla="*/ 78105 w 78105"/>
                    <a:gd name="connsiteY4" fmla="*/ 39053 h 781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105" h="78104">
                      <a:moveTo>
                        <a:pt x="78105" y="39053"/>
                      </a:moveTo>
                      <a:cubicBezTo>
                        <a:pt x="78105" y="60621"/>
                        <a:pt x="60621" y="78105"/>
                        <a:pt x="39053" y="78105"/>
                      </a:cubicBezTo>
                      <a:cubicBezTo>
                        <a:pt x="17484" y="78105"/>
                        <a:pt x="0" y="60621"/>
                        <a:pt x="0" y="39053"/>
                      </a:cubicBezTo>
                      <a:cubicBezTo>
                        <a:pt x="0" y="17484"/>
                        <a:pt x="17484" y="0"/>
                        <a:pt x="39053" y="0"/>
                      </a:cubicBezTo>
                      <a:cubicBezTo>
                        <a:pt x="60621" y="0"/>
                        <a:pt x="78105" y="17484"/>
                        <a:pt x="78105" y="39053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73" name="Graphic 3">
                <a:extLst>
                  <a:ext uri="{FF2B5EF4-FFF2-40B4-BE49-F238E27FC236}">
                    <a16:creationId xmlns:a16="http://schemas.microsoft.com/office/drawing/2014/main" id="{725993C1-88FB-9E77-90A9-F0251813C62C}"/>
                  </a:ext>
                </a:extLst>
              </p:cNvPr>
              <p:cNvGrpSpPr/>
              <p:nvPr/>
            </p:nvGrpSpPr>
            <p:grpSpPr>
              <a:xfrm>
                <a:off x="5353050" y="2529840"/>
                <a:ext cx="78105" cy="78104"/>
                <a:chOff x="5353050" y="2529840"/>
                <a:chExt cx="78105" cy="78104"/>
              </a:xfrm>
              <a:grpFill/>
            </p:grpSpPr>
            <p:sp>
              <p:nvSpPr>
                <p:cNvPr id="304" name="Freeform: Shape 303">
                  <a:extLst>
                    <a:ext uri="{FF2B5EF4-FFF2-40B4-BE49-F238E27FC236}">
                      <a16:creationId xmlns:a16="http://schemas.microsoft.com/office/drawing/2014/main" id="{5C46A549-449D-EA96-02C8-3722D34274FE}"/>
                    </a:ext>
                  </a:extLst>
                </p:cNvPr>
                <p:cNvSpPr/>
                <p:nvPr/>
              </p:nvSpPr>
              <p:spPr>
                <a:xfrm>
                  <a:off x="5375910" y="2552700"/>
                  <a:ext cx="32384" cy="32384"/>
                </a:xfrm>
                <a:custGeom>
                  <a:avLst/>
                  <a:gdLst>
                    <a:gd name="connsiteX0" fmla="*/ 32385 w 32384"/>
                    <a:gd name="connsiteY0" fmla="*/ 16192 h 32384"/>
                    <a:gd name="connsiteX1" fmla="*/ 16192 w 32384"/>
                    <a:gd name="connsiteY1" fmla="*/ 32385 h 32384"/>
                    <a:gd name="connsiteX2" fmla="*/ 0 w 32384"/>
                    <a:gd name="connsiteY2" fmla="*/ 16192 h 32384"/>
                    <a:gd name="connsiteX3" fmla="*/ 16192 w 32384"/>
                    <a:gd name="connsiteY3" fmla="*/ 0 h 32384"/>
                    <a:gd name="connsiteX4" fmla="*/ 32385 w 32384"/>
                    <a:gd name="connsiteY4" fmla="*/ 16192 h 323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4" h="32384">
                      <a:moveTo>
                        <a:pt x="32385" y="16192"/>
                      </a:moveTo>
                      <a:cubicBezTo>
                        <a:pt x="32385" y="25135"/>
                        <a:pt x="25135" y="32385"/>
                        <a:pt x="16192" y="32385"/>
                      </a:cubicBezTo>
                      <a:cubicBezTo>
                        <a:pt x="7249" y="32385"/>
                        <a:pt x="0" y="25135"/>
                        <a:pt x="0" y="16192"/>
                      </a:cubicBezTo>
                      <a:cubicBezTo>
                        <a:pt x="0" y="7250"/>
                        <a:pt x="7249" y="0"/>
                        <a:pt x="16192" y="0"/>
                      </a:cubicBezTo>
                      <a:cubicBezTo>
                        <a:pt x="25135" y="0"/>
                        <a:pt x="32385" y="7250"/>
                        <a:pt x="32385" y="16192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05" name="Freeform: Shape 304">
                  <a:extLst>
                    <a:ext uri="{FF2B5EF4-FFF2-40B4-BE49-F238E27FC236}">
                      <a16:creationId xmlns:a16="http://schemas.microsoft.com/office/drawing/2014/main" id="{3D2381D9-F6AF-4FE6-C7CC-838CCB3CEF22}"/>
                    </a:ext>
                  </a:extLst>
                </p:cNvPr>
                <p:cNvSpPr/>
                <p:nvPr/>
              </p:nvSpPr>
              <p:spPr>
                <a:xfrm>
                  <a:off x="5368290" y="2545080"/>
                  <a:ext cx="47625" cy="47625"/>
                </a:xfrm>
                <a:custGeom>
                  <a:avLst/>
                  <a:gdLst>
                    <a:gd name="connsiteX0" fmla="*/ 47625 w 47625"/>
                    <a:gd name="connsiteY0" fmla="*/ 23812 h 47625"/>
                    <a:gd name="connsiteX1" fmla="*/ 23813 w 47625"/>
                    <a:gd name="connsiteY1" fmla="*/ 47625 h 47625"/>
                    <a:gd name="connsiteX2" fmla="*/ 0 w 47625"/>
                    <a:gd name="connsiteY2" fmla="*/ 23812 h 47625"/>
                    <a:gd name="connsiteX3" fmla="*/ 23813 w 47625"/>
                    <a:gd name="connsiteY3" fmla="*/ 0 h 47625"/>
                    <a:gd name="connsiteX4" fmla="*/ 47625 w 47625"/>
                    <a:gd name="connsiteY4" fmla="*/ 23812 h 47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7625" h="47625">
                      <a:moveTo>
                        <a:pt x="47625" y="23812"/>
                      </a:moveTo>
                      <a:cubicBezTo>
                        <a:pt x="47625" y="36964"/>
                        <a:pt x="36964" y="47625"/>
                        <a:pt x="23813" y="47625"/>
                      </a:cubicBezTo>
                      <a:cubicBezTo>
                        <a:pt x="10661" y="47625"/>
                        <a:pt x="0" y="36964"/>
                        <a:pt x="0" y="23812"/>
                      </a:cubicBezTo>
                      <a:cubicBezTo>
                        <a:pt x="0" y="10661"/>
                        <a:pt x="10661" y="0"/>
                        <a:pt x="23813" y="0"/>
                      </a:cubicBezTo>
                      <a:cubicBezTo>
                        <a:pt x="36964" y="0"/>
                        <a:pt x="47625" y="10661"/>
                        <a:pt x="47625" y="23812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06" name="Freeform: Shape 305">
                  <a:extLst>
                    <a:ext uri="{FF2B5EF4-FFF2-40B4-BE49-F238E27FC236}">
                      <a16:creationId xmlns:a16="http://schemas.microsoft.com/office/drawing/2014/main" id="{1B3A709C-BD7E-EA53-BDD3-4C7F9A1A484C}"/>
                    </a:ext>
                  </a:extLst>
                </p:cNvPr>
                <p:cNvSpPr/>
                <p:nvPr/>
              </p:nvSpPr>
              <p:spPr>
                <a:xfrm>
                  <a:off x="5359717" y="2536507"/>
                  <a:ext cx="64769" cy="64770"/>
                </a:xfrm>
                <a:custGeom>
                  <a:avLst/>
                  <a:gdLst>
                    <a:gd name="connsiteX0" fmla="*/ 64770 w 64769"/>
                    <a:gd name="connsiteY0" fmla="*/ 32385 h 64770"/>
                    <a:gd name="connsiteX1" fmla="*/ 32385 w 64769"/>
                    <a:gd name="connsiteY1" fmla="*/ 64770 h 64770"/>
                    <a:gd name="connsiteX2" fmla="*/ 0 w 64769"/>
                    <a:gd name="connsiteY2" fmla="*/ 32385 h 64770"/>
                    <a:gd name="connsiteX3" fmla="*/ 32385 w 64769"/>
                    <a:gd name="connsiteY3" fmla="*/ 0 h 64770"/>
                    <a:gd name="connsiteX4" fmla="*/ 64770 w 64769"/>
                    <a:gd name="connsiteY4" fmla="*/ 32385 h 64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4769" h="64770">
                      <a:moveTo>
                        <a:pt x="64770" y="32385"/>
                      </a:moveTo>
                      <a:cubicBezTo>
                        <a:pt x="64770" y="50271"/>
                        <a:pt x="50271" y="64770"/>
                        <a:pt x="32385" y="64770"/>
                      </a:cubicBezTo>
                      <a:cubicBezTo>
                        <a:pt x="14499" y="64770"/>
                        <a:pt x="0" y="50271"/>
                        <a:pt x="0" y="32385"/>
                      </a:cubicBezTo>
                      <a:cubicBezTo>
                        <a:pt x="0" y="14499"/>
                        <a:pt x="14499" y="0"/>
                        <a:pt x="32385" y="0"/>
                      </a:cubicBezTo>
                      <a:cubicBezTo>
                        <a:pt x="50271" y="0"/>
                        <a:pt x="64770" y="14499"/>
                        <a:pt x="64770" y="32385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07" name="Freeform: Shape 306">
                  <a:extLst>
                    <a:ext uri="{FF2B5EF4-FFF2-40B4-BE49-F238E27FC236}">
                      <a16:creationId xmlns:a16="http://schemas.microsoft.com/office/drawing/2014/main" id="{C32DD163-8749-5DA2-A3A5-7D8675771D74}"/>
                    </a:ext>
                  </a:extLst>
                </p:cNvPr>
                <p:cNvSpPr/>
                <p:nvPr/>
              </p:nvSpPr>
              <p:spPr>
                <a:xfrm>
                  <a:off x="5353050" y="2529840"/>
                  <a:ext cx="78105" cy="78104"/>
                </a:xfrm>
                <a:custGeom>
                  <a:avLst/>
                  <a:gdLst>
                    <a:gd name="connsiteX0" fmla="*/ 78105 w 78105"/>
                    <a:gd name="connsiteY0" fmla="*/ 39052 h 78104"/>
                    <a:gd name="connsiteX1" fmla="*/ 39053 w 78105"/>
                    <a:gd name="connsiteY1" fmla="*/ 78105 h 78104"/>
                    <a:gd name="connsiteX2" fmla="*/ 0 w 78105"/>
                    <a:gd name="connsiteY2" fmla="*/ 39052 h 78104"/>
                    <a:gd name="connsiteX3" fmla="*/ 39053 w 78105"/>
                    <a:gd name="connsiteY3" fmla="*/ 0 h 78104"/>
                    <a:gd name="connsiteX4" fmla="*/ 78105 w 78105"/>
                    <a:gd name="connsiteY4" fmla="*/ 39052 h 781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105" h="78104">
                      <a:moveTo>
                        <a:pt x="78105" y="39052"/>
                      </a:moveTo>
                      <a:cubicBezTo>
                        <a:pt x="78105" y="60621"/>
                        <a:pt x="60621" y="78105"/>
                        <a:pt x="39053" y="78105"/>
                      </a:cubicBezTo>
                      <a:cubicBezTo>
                        <a:pt x="17484" y="78105"/>
                        <a:pt x="0" y="60621"/>
                        <a:pt x="0" y="39052"/>
                      </a:cubicBezTo>
                      <a:cubicBezTo>
                        <a:pt x="0" y="17484"/>
                        <a:pt x="17484" y="0"/>
                        <a:pt x="39053" y="0"/>
                      </a:cubicBezTo>
                      <a:cubicBezTo>
                        <a:pt x="60621" y="0"/>
                        <a:pt x="78105" y="17484"/>
                        <a:pt x="78105" y="39052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74" name="Graphic 3">
                <a:extLst>
                  <a:ext uri="{FF2B5EF4-FFF2-40B4-BE49-F238E27FC236}">
                    <a16:creationId xmlns:a16="http://schemas.microsoft.com/office/drawing/2014/main" id="{C089D93F-7084-3757-35AC-3FE90AD61199}"/>
                  </a:ext>
                </a:extLst>
              </p:cNvPr>
              <p:cNvGrpSpPr/>
              <p:nvPr/>
            </p:nvGrpSpPr>
            <p:grpSpPr>
              <a:xfrm>
                <a:off x="4904422" y="2800350"/>
                <a:ext cx="78105" cy="78104"/>
                <a:chOff x="4904422" y="2800350"/>
                <a:chExt cx="78105" cy="78104"/>
              </a:xfrm>
              <a:grpFill/>
            </p:grpSpPr>
            <p:sp>
              <p:nvSpPr>
                <p:cNvPr id="300" name="Freeform: Shape 299">
                  <a:extLst>
                    <a:ext uri="{FF2B5EF4-FFF2-40B4-BE49-F238E27FC236}">
                      <a16:creationId xmlns:a16="http://schemas.microsoft.com/office/drawing/2014/main" id="{F4D869E3-123C-EE51-C383-00B38F2D3FFD}"/>
                    </a:ext>
                  </a:extLst>
                </p:cNvPr>
                <p:cNvSpPr/>
                <p:nvPr/>
              </p:nvSpPr>
              <p:spPr>
                <a:xfrm>
                  <a:off x="4927282" y="2823210"/>
                  <a:ext cx="32384" cy="32384"/>
                </a:xfrm>
                <a:custGeom>
                  <a:avLst/>
                  <a:gdLst>
                    <a:gd name="connsiteX0" fmla="*/ 32385 w 32384"/>
                    <a:gd name="connsiteY0" fmla="*/ 16193 h 32384"/>
                    <a:gd name="connsiteX1" fmla="*/ 16193 w 32384"/>
                    <a:gd name="connsiteY1" fmla="*/ 32385 h 32384"/>
                    <a:gd name="connsiteX2" fmla="*/ 0 w 32384"/>
                    <a:gd name="connsiteY2" fmla="*/ 16193 h 32384"/>
                    <a:gd name="connsiteX3" fmla="*/ 16193 w 32384"/>
                    <a:gd name="connsiteY3" fmla="*/ 0 h 32384"/>
                    <a:gd name="connsiteX4" fmla="*/ 32385 w 32384"/>
                    <a:gd name="connsiteY4" fmla="*/ 16193 h 323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4" h="32384">
                      <a:moveTo>
                        <a:pt x="32385" y="16193"/>
                      </a:moveTo>
                      <a:cubicBezTo>
                        <a:pt x="32385" y="25135"/>
                        <a:pt x="25135" y="32385"/>
                        <a:pt x="16193" y="32385"/>
                      </a:cubicBezTo>
                      <a:cubicBezTo>
                        <a:pt x="7250" y="32385"/>
                        <a:pt x="0" y="25135"/>
                        <a:pt x="0" y="16193"/>
                      </a:cubicBezTo>
                      <a:cubicBezTo>
                        <a:pt x="0" y="7250"/>
                        <a:pt x="7250" y="0"/>
                        <a:pt x="16193" y="0"/>
                      </a:cubicBezTo>
                      <a:cubicBezTo>
                        <a:pt x="25135" y="0"/>
                        <a:pt x="32385" y="7250"/>
                        <a:pt x="32385" y="16193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01" name="Freeform: Shape 300">
                  <a:extLst>
                    <a:ext uri="{FF2B5EF4-FFF2-40B4-BE49-F238E27FC236}">
                      <a16:creationId xmlns:a16="http://schemas.microsoft.com/office/drawing/2014/main" id="{98BA1323-7EF6-38A6-5DCD-C47DB62FCF73}"/>
                    </a:ext>
                  </a:extLst>
                </p:cNvPr>
                <p:cNvSpPr/>
                <p:nvPr/>
              </p:nvSpPr>
              <p:spPr>
                <a:xfrm>
                  <a:off x="4919662" y="2815590"/>
                  <a:ext cx="47625" cy="47625"/>
                </a:xfrm>
                <a:custGeom>
                  <a:avLst/>
                  <a:gdLst>
                    <a:gd name="connsiteX0" fmla="*/ 47625 w 47625"/>
                    <a:gd name="connsiteY0" fmla="*/ 23813 h 47625"/>
                    <a:gd name="connsiteX1" fmla="*/ 23813 w 47625"/>
                    <a:gd name="connsiteY1" fmla="*/ 47625 h 47625"/>
                    <a:gd name="connsiteX2" fmla="*/ 0 w 47625"/>
                    <a:gd name="connsiteY2" fmla="*/ 23813 h 47625"/>
                    <a:gd name="connsiteX3" fmla="*/ 23813 w 47625"/>
                    <a:gd name="connsiteY3" fmla="*/ 0 h 47625"/>
                    <a:gd name="connsiteX4" fmla="*/ 47625 w 47625"/>
                    <a:gd name="connsiteY4" fmla="*/ 23813 h 47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7625" h="47625">
                      <a:moveTo>
                        <a:pt x="47625" y="23813"/>
                      </a:moveTo>
                      <a:cubicBezTo>
                        <a:pt x="47625" y="36964"/>
                        <a:pt x="36964" y="47625"/>
                        <a:pt x="23813" y="47625"/>
                      </a:cubicBezTo>
                      <a:cubicBezTo>
                        <a:pt x="10661" y="47625"/>
                        <a:pt x="0" y="36964"/>
                        <a:pt x="0" y="23813"/>
                      </a:cubicBezTo>
                      <a:cubicBezTo>
                        <a:pt x="0" y="10661"/>
                        <a:pt x="10661" y="0"/>
                        <a:pt x="23813" y="0"/>
                      </a:cubicBezTo>
                      <a:cubicBezTo>
                        <a:pt x="36964" y="0"/>
                        <a:pt x="47625" y="10661"/>
                        <a:pt x="47625" y="23813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02" name="Freeform: Shape 301">
                  <a:extLst>
                    <a:ext uri="{FF2B5EF4-FFF2-40B4-BE49-F238E27FC236}">
                      <a16:creationId xmlns:a16="http://schemas.microsoft.com/office/drawing/2014/main" id="{469EEDA9-52FD-A922-B795-FF5A972FA917}"/>
                    </a:ext>
                  </a:extLst>
                </p:cNvPr>
                <p:cNvSpPr/>
                <p:nvPr/>
              </p:nvSpPr>
              <p:spPr>
                <a:xfrm>
                  <a:off x="4911090" y="2807017"/>
                  <a:ext cx="64769" cy="64770"/>
                </a:xfrm>
                <a:custGeom>
                  <a:avLst/>
                  <a:gdLst>
                    <a:gd name="connsiteX0" fmla="*/ 64770 w 64769"/>
                    <a:gd name="connsiteY0" fmla="*/ 32385 h 64770"/>
                    <a:gd name="connsiteX1" fmla="*/ 32385 w 64769"/>
                    <a:gd name="connsiteY1" fmla="*/ 64770 h 64770"/>
                    <a:gd name="connsiteX2" fmla="*/ 0 w 64769"/>
                    <a:gd name="connsiteY2" fmla="*/ 32385 h 64770"/>
                    <a:gd name="connsiteX3" fmla="*/ 32385 w 64769"/>
                    <a:gd name="connsiteY3" fmla="*/ 0 h 64770"/>
                    <a:gd name="connsiteX4" fmla="*/ 64770 w 64769"/>
                    <a:gd name="connsiteY4" fmla="*/ 32385 h 64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4769" h="64770">
                      <a:moveTo>
                        <a:pt x="64770" y="32385"/>
                      </a:moveTo>
                      <a:cubicBezTo>
                        <a:pt x="64770" y="50271"/>
                        <a:pt x="50271" y="64770"/>
                        <a:pt x="32385" y="64770"/>
                      </a:cubicBezTo>
                      <a:cubicBezTo>
                        <a:pt x="14499" y="64770"/>
                        <a:pt x="0" y="50271"/>
                        <a:pt x="0" y="32385"/>
                      </a:cubicBezTo>
                      <a:cubicBezTo>
                        <a:pt x="0" y="14499"/>
                        <a:pt x="14499" y="0"/>
                        <a:pt x="32385" y="0"/>
                      </a:cubicBezTo>
                      <a:cubicBezTo>
                        <a:pt x="50271" y="0"/>
                        <a:pt x="64770" y="14499"/>
                        <a:pt x="64770" y="32385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03" name="Freeform: Shape 302">
                  <a:extLst>
                    <a:ext uri="{FF2B5EF4-FFF2-40B4-BE49-F238E27FC236}">
                      <a16:creationId xmlns:a16="http://schemas.microsoft.com/office/drawing/2014/main" id="{ACBA4B8B-0316-3271-F217-98B946E9C447}"/>
                    </a:ext>
                  </a:extLst>
                </p:cNvPr>
                <p:cNvSpPr/>
                <p:nvPr/>
              </p:nvSpPr>
              <p:spPr>
                <a:xfrm>
                  <a:off x="4904422" y="2800350"/>
                  <a:ext cx="78105" cy="78104"/>
                </a:xfrm>
                <a:custGeom>
                  <a:avLst/>
                  <a:gdLst>
                    <a:gd name="connsiteX0" fmla="*/ 78105 w 78105"/>
                    <a:gd name="connsiteY0" fmla="*/ 39053 h 78104"/>
                    <a:gd name="connsiteX1" fmla="*/ 39053 w 78105"/>
                    <a:gd name="connsiteY1" fmla="*/ 78105 h 78104"/>
                    <a:gd name="connsiteX2" fmla="*/ 0 w 78105"/>
                    <a:gd name="connsiteY2" fmla="*/ 39053 h 78104"/>
                    <a:gd name="connsiteX3" fmla="*/ 39053 w 78105"/>
                    <a:gd name="connsiteY3" fmla="*/ 0 h 78104"/>
                    <a:gd name="connsiteX4" fmla="*/ 78105 w 78105"/>
                    <a:gd name="connsiteY4" fmla="*/ 39053 h 781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105" h="78104">
                      <a:moveTo>
                        <a:pt x="78105" y="39053"/>
                      </a:moveTo>
                      <a:cubicBezTo>
                        <a:pt x="78105" y="60621"/>
                        <a:pt x="60621" y="78105"/>
                        <a:pt x="39053" y="78105"/>
                      </a:cubicBezTo>
                      <a:cubicBezTo>
                        <a:pt x="17484" y="78105"/>
                        <a:pt x="0" y="60621"/>
                        <a:pt x="0" y="39053"/>
                      </a:cubicBezTo>
                      <a:cubicBezTo>
                        <a:pt x="0" y="17484"/>
                        <a:pt x="17484" y="0"/>
                        <a:pt x="39053" y="0"/>
                      </a:cubicBezTo>
                      <a:cubicBezTo>
                        <a:pt x="60621" y="0"/>
                        <a:pt x="78105" y="17484"/>
                        <a:pt x="78105" y="39053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75" name="Graphic 3">
                <a:extLst>
                  <a:ext uri="{FF2B5EF4-FFF2-40B4-BE49-F238E27FC236}">
                    <a16:creationId xmlns:a16="http://schemas.microsoft.com/office/drawing/2014/main" id="{D8AB5719-DCCE-1030-302F-0548E36E9A59}"/>
                  </a:ext>
                </a:extLst>
              </p:cNvPr>
              <p:cNvGrpSpPr/>
              <p:nvPr/>
            </p:nvGrpSpPr>
            <p:grpSpPr>
              <a:xfrm>
                <a:off x="4773930" y="2946082"/>
                <a:ext cx="78104" cy="78104"/>
                <a:chOff x="4773930" y="2946082"/>
                <a:chExt cx="78104" cy="78104"/>
              </a:xfrm>
              <a:grpFill/>
            </p:grpSpPr>
            <p:sp>
              <p:nvSpPr>
                <p:cNvPr id="296" name="Freeform: Shape 295">
                  <a:extLst>
                    <a:ext uri="{FF2B5EF4-FFF2-40B4-BE49-F238E27FC236}">
                      <a16:creationId xmlns:a16="http://schemas.microsoft.com/office/drawing/2014/main" id="{EF59F49D-0E64-5F39-803A-9D05B5E8776A}"/>
                    </a:ext>
                  </a:extLst>
                </p:cNvPr>
                <p:cNvSpPr/>
                <p:nvPr/>
              </p:nvSpPr>
              <p:spPr>
                <a:xfrm>
                  <a:off x="4796790" y="2968942"/>
                  <a:ext cx="32384" cy="32384"/>
                </a:xfrm>
                <a:custGeom>
                  <a:avLst/>
                  <a:gdLst>
                    <a:gd name="connsiteX0" fmla="*/ 32385 w 32384"/>
                    <a:gd name="connsiteY0" fmla="*/ 16192 h 32384"/>
                    <a:gd name="connsiteX1" fmla="*/ 16193 w 32384"/>
                    <a:gd name="connsiteY1" fmla="*/ 32385 h 32384"/>
                    <a:gd name="connsiteX2" fmla="*/ 0 w 32384"/>
                    <a:gd name="connsiteY2" fmla="*/ 16192 h 32384"/>
                    <a:gd name="connsiteX3" fmla="*/ 16193 w 32384"/>
                    <a:gd name="connsiteY3" fmla="*/ 0 h 32384"/>
                    <a:gd name="connsiteX4" fmla="*/ 32385 w 32384"/>
                    <a:gd name="connsiteY4" fmla="*/ 16192 h 323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4" h="32384">
                      <a:moveTo>
                        <a:pt x="32385" y="16192"/>
                      </a:moveTo>
                      <a:cubicBezTo>
                        <a:pt x="32385" y="25135"/>
                        <a:pt x="25135" y="32385"/>
                        <a:pt x="16193" y="32385"/>
                      </a:cubicBezTo>
                      <a:cubicBezTo>
                        <a:pt x="7250" y="32385"/>
                        <a:pt x="0" y="25135"/>
                        <a:pt x="0" y="16192"/>
                      </a:cubicBezTo>
                      <a:cubicBezTo>
                        <a:pt x="0" y="7250"/>
                        <a:pt x="7250" y="0"/>
                        <a:pt x="16193" y="0"/>
                      </a:cubicBezTo>
                      <a:cubicBezTo>
                        <a:pt x="25135" y="0"/>
                        <a:pt x="32385" y="7250"/>
                        <a:pt x="32385" y="16192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97" name="Freeform: Shape 296">
                  <a:extLst>
                    <a:ext uri="{FF2B5EF4-FFF2-40B4-BE49-F238E27FC236}">
                      <a16:creationId xmlns:a16="http://schemas.microsoft.com/office/drawing/2014/main" id="{841B4859-A2F3-EA4E-565A-BFE6D4492B1A}"/>
                    </a:ext>
                  </a:extLst>
                </p:cNvPr>
                <p:cNvSpPr/>
                <p:nvPr/>
              </p:nvSpPr>
              <p:spPr>
                <a:xfrm>
                  <a:off x="4789170" y="2961322"/>
                  <a:ext cx="47625" cy="47625"/>
                </a:xfrm>
                <a:custGeom>
                  <a:avLst/>
                  <a:gdLst>
                    <a:gd name="connsiteX0" fmla="*/ 47625 w 47625"/>
                    <a:gd name="connsiteY0" fmla="*/ 23812 h 47625"/>
                    <a:gd name="connsiteX1" fmla="*/ 23813 w 47625"/>
                    <a:gd name="connsiteY1" fmla="*/ 47625 h 47625"/>
                    <a:gd name="connsiteX2" fmla="*/ 0 w 47625"/>
                    <a:gd name="connsiteY2" fmla="*/ 23812 h 47625"/>
                    <a:gd name="connsiteX3" fmla="*/ 23813 w 47625"/>
                    <a:gd name="connsiteY3" fmla="*/ 0 h 47625"/>
                    <a:gd name="connsiteX4" fmla="*/ 47625 w 47625"/>
                    <a:gd name="connsiteY4" fmla="*/ 23812 h 47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7625" h="47625">
                      <a:moveTo>
                        <a:pt x="47625" y="23812"/>
                      </a:moveTo>
                      <a:cubicBezTo>
                        <a:pt x="47625" y="36964"/>
                        <a:pt x="36964" y="47625"/>
                        <a:pt x="23813" y="47625"/>
                      </a:cubicBezTo>
                      <a:cubicBezTo>
                        <a:pt x="10661" y="47625"/>
                        <a:pt x="0" y="36964"/>
                        <a:pt x="0" y="23812"/>
                      </a:cubicBezTo>
                      <a:cubicBezTo>
                        <a:pt x="0" y="10661"/>
                        <a:pt x="10661" y="0"/>
                        <a:pt x="23813" y="0"/>
                      </a:cubicBezTo>
                      <a:cubicBezTo>
                        <a:pt x="36964" y="0"/>
                        <a:pt x="47625" y="10661"/>
                        <a:pt x="47625" y="23812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98" name="Freeform: Shape 297">
                  <a:extLst>
                    <a:ext uri="{FF2B5EF4-FFF2-40B4-BE49-F238E27FC236}">
                      <a16:creationId xmlns:a16="http://schemas.microsoft.com/office/drawing/2014/main" id="{EADACE83-836A-C3BF-DCA6-591FD07A1EBF}"/>
                    </a:ext>
                  </a:extLst>
                </p:cNvPr>
                <p:cNvSpPr/>
                <p:nvPr/>
              </p:nvSpPr>
              <p:spPr>
                <a:xfrm>
                  <a:off x="4780597" y="2952750"/>
                  <a:ext cx="64770" cy="64770"/>
                </a:xfrm>
                <a:custGeom>
                  <a:avLst/>
                  <a:gdLst>
                    <a:gd name="connsiteX0" fmla="*/ 64770 w 64770"/>
                    <a:gd name="connsiteY0" fmla="*/ 32385 h 64770"/>
                    <a:gd name="connsiteX1" fmla="*/ 32385 w 64770"/>
                    <a:gd name="connsiteY1" fmla="*/ 64770 h 64770"/>
                    <a:gd name="connsiteX2" fmla="*/ 0 w 64770"/>
                    <a:gd name="connsiteY2" fmla="*/ 32385 h 64770"/>
                    <a:gd name="connsiteX3" fmla="*/ 32385 w 64770"/>
                    <a:gd name="connsiteY3" fmla="*/ 0 h 64770"/>
                    <a:gd name="connsiteX4" fmla="*/ 64770 w 64770"/>
                    <a:gd name="connsiteY4" fmla="*/ 32385 h 64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4770" h="64770">
                      <a:moveTo>
                        <a:pt x="64770" y="32385"/>
                      </a:moveTo>
                      <a:cubicBezTo>
                        <a:pt x="64770" y="50271"/>
                        <a:pt x="50271" y="64770"/>
                        <a:pt x="32385" y="64770"/>
                      </a:cubicBezTo>
                      <a:cubicBezTo>
                        <a:pt x="14499" y="64770"/>
                        <a:pt x="0" y="50271"/>
                        <a:pt x="0" y="32385"/>
                      </a:cubicBezTo>
                      <a:cubicBezTo>
                        <a:pt x="0" y="14499"/>
                        <a:pt x="14499" y="0"/>
                        <a:pt x="32385" y="0"/>
                      </a:cubicBezTo>
                      <a:cubicBezTo>
                        <a:pt x="50271" y="0"/>
                        <a:pt x="64770" y="14499"/>
                        <a:pt x="64770" y="32385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99" name="Freeform: Shape 298">
                  <a:extLst>
                    <a:ext uri="{FF2B5EF4-FFF2-40B4-BE49-F238E27FC236}">
                      <a16:creationId xmlns:a16="http://schemas.microsoft.com/office/drawing/2014/main" id="{05F5DE02-83FC-77E3-AA92-0C2944D2A400}"/>
                    </a:ext>
                  </a:extLst>
                </p:cNvPr>
                <p:cNvSpPr/>
                <p:nvPr/>
              </p:nvSpPr>
              <p:spPr>
                <a:xfrm>
                  <a:off x="4773930" y="2946082"/>
                  <a:ext cx="78104" cy="78104"/>
                </a:xfrm>
                <a:custGeom>
                  <a:avLst/>
                  <a:gdLst>
                    <a:gd name="connsiteX0" fmla="*/ 78105 w 78104"/>
                    <a:gd name="connsiteY0" fmla="*/ 39052 h 78104"/>
                    <a:gd name="connsiteX1" fmla="*/ 39052 w 78104"/>
                    <a:gd name="connsiteY1" fmla="*/ 78105 h 78104"/>
                    <a:gd name="connsiteX2" fmla="*/ 0 w 78104"/>
                    <a:gd name="connsiteY2" fmla="*/ 39052 h 78104"/>
                    <a:gd name="connsiteX3" fmla="*/ 39052 w 78104"/>
                    <a:gd name="connsiteY3" fmla="*/ 0 h 78104"/>
                    <a:gd name="connsiteX4" fmla="*/ 78105 w 78104"/>
                    <a:gd name="connsiteY4" fmla="*/ 39052 h 781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104" h="78104">
                      <a:moveTo>
                        <a:pt x="78105" y="39052"/>
                      </a:moveTo>
                      <a:cubicBezTo>
                        <a:pt x="78105" y="60621"/>
                        <a:pt x="60621" y="78105"/>
                        <a:pt x="39052" y="78105"/>
                      </a:cubicBezTo>
                      <a:cubicBezTo>
                        <a:pt x="17484" y="78105"/>
                        <a:pt x="0" y="60621"/>
                        <a:pt x="0" y="39052"/>
                      </a:cubicBezTo>
                      <a:cubicBezTo>
                        <a:pt x="0" y="17484"/>
                        <a:pt x="17484" y="0"/>
                        <a:pt x="39052" y="0"/>
                      </a:cubicBezTo>
                      <a:cubicBezTo>
                        <a:pt x="60621" y="0"/>
                        <a:pt x="78105" y="17484"/>
                        <a:pt x="78105" y="39052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76" name="Graphic 3">
                <a:extLst>
                  <a:ext uri="{FF2B5EF4-FFF2-40B4-BE49-F238E27FC236}">
                    <a16:creationId xmlns:a16="http://schemas.microsoft.com/office/drawing/2014/main" id="{2FD132D6-3326-A6AF-1D14-68BB42733BD7}"/>
                  </a:ext>
                </a:extLst>
              </p:cNvPr>
              <p:cNvGrpSpPr/>
              <p:nvPr/>
            </p:nvGrpSpPr>
            <p:grpSpPr>
              <a:xfrm>
                <a:off x="4544377" y="3179445"/>
                <a:ext cx="78104" cy="78104"/>
                <a:chOff x="4544377" y="3179445"/>
                <a:chExt cx="78104" cy="78104"/>
              </a:xfrm>
              <a:grpFill/>
            </p:grpSpPr>
            <p:sp>
              <p:nvSpPr>
                <p:cNvPr id="292" name="Freeform: Shape 291">
                  <a:extLst>
                    <a:ext uri="{FF2B5EF4-FFF2-40B4-BE49-F238E27FC236}">
                      <a16:creationId xmlns:a16="http://schemas.microsoft.com/office/drawing/2014/main" id="{5F1857A3-7445-AD12-0211-E398E3A16539}"/>
                    </a:ext>
                  </a:extLst>
                </p:cNvPr>
                <p:cNvSpPr/>
                <p:nvPr/>
              </p:nvSpPr>
              <p:spPr>
                <a:xfrm>
                  <a:off x="4567237" y="3202305"/>
                  <a:ext cx="32384" cy="32384"/>
                </a:xfrm>
                <a:custGeom>
                  <a:avLst/>
                  <a:gdLst>
                    <a:gd name="connsiteX0" fmla="*/ 32385 w 32384"/>
                    <a:gd name="connsiteY0" fmla="*/ 16192 h 32384"/>
                    <a:gd name="connsiteX1" fmla="*/ 16192 w 32384"/>
                    <a:gd name="connsiteY1" fmla="*/ 32385 h 32384"/>
                    <a:gd name="connsiteX2" fmla="*/ 0 w 32384"/>
                    <a:gd name="connsiteY2" fmla="*/ 16192 h 32384"/>
                    <a:gd name="connsiteX3" fmla="*/ 16192 w 32384"/>
                    <a:gd name="connsiteY3" fmla="*/ 0 h 32384"/>
                    <a:gd name="connsiteX4" fmla="*/ 32385 w 32384"/>
                    <a:gd name="connsiteY4" fmla="*/ 16192 h 323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4" h="32384">
                      <a:moveTo>
                        <a:pt x="32385" y="16192"/>
                      </a:moveTo>
                      <a:cubicBezTo>
                        <a:pt x="32385" y="25135"/>
                        <a:pt x="25135" y="32385"/>
                        <a:pt x="16192" y="32385"/>
                      </a:cubicBezTo>
                      <a:cubicBezTo>
                        <a:pt x="7250" y="32385"/>
                        <a:pt x="0" y="25135"/>
                        <a:pt x="0" y="16192"/>
                      </a:cubicBezTo>
                      <a:cubicBezTo>
                        <a:pt x="0" y="7250"/>
                        <a:pt x="7250" y="0"/>
                        <a:pt x="16192" y="0"/>
                      </a:cubicBezTo>
                      <a:cubicBezTo>
                        <a:pt x="25135" y="0"/>
                        <a:pt x="32385" y="7250"/>
                        <a:pt x="32385" y="16192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93" name="Freeform: Shape 292">
                  <a:extLst>
                    <a:ext uri="{FF2B5EF4-FFF2-40B4-BE49-F238E27FC236}">
                      <a16:creationId xmlns:a16="http://schemas.microsoft.com/office/drawing/2014/main" id="{A773600D-FF04-E559-A446-472426EDEE51}"/>
                    </a:ext>
                  </a:extLst>
                </p:cNvPr>
                <p:cNvSpPr/>
                <p:nvPr/>
              </p:nvSpPr>
              <p:spPr>
                <a:xfrm>
                  <a:off x="4559617" y="3194685"/>
                  <a:ext cx="47625" cy="47625"/>
                </a:xfrm>
                <a:custGeom>
                  <a:avLst/>
                  <a:gdLst>
                    <a:gd name="connsiteX0" fmla="*/ 47625 w 47625"/>
                    <a:gd name="connsiteY0" fmla="*/ 23812 h 47625"/>
                    <a:gd name="connsiteX1" fmla="*/ 23812 w 47625"/>
                    <a:gd name="connsiteY1" fmla="*/ 47625 h 47625"/>
                    <a:gd name="connsiteX2" fmla="*/ 0 w 47625"/>
                    <a:gd name="connsiteY2" fmla="*/ 23812 h 47625"/>
                    <a:gd name="connsiteX3" fmla="*/ 23812 w 47625"/>
                    <a:gd name="connsiteY3" fmla="*/ 0 h 47625"/>
                    <a:gd name="connsiteX4" fmla="*/ 47625 w 47625"/>
                    <a:gd name="connsiteY4" fmla="*/ 23812 h 47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7625" h="47625">
                      <a:moveTo>
                        <a:pt x="47625" y="23812"/>
                      </a:moveTo>
                      <a:cubicBezTo>
                        <a:pt x="47625" y="36964"/>
                        <a:pt x="36964" y="47625"/>
                        <a:pt x="23812" y="47625"/>
                      </a:cubicBezTo>
                      <a:cubicBezTo>
                        <a:pt x="10661" y="47625"/>
                        <a:pt x="0" y="36964"/>
                        <a:pt x="0" y="23812"/>
                      </a:cubicBezTo>
                      <a:cubicBezTo>
                        <a:pt x="0" y="10661"/>
                        <a:pt x="10661" y="0"/>
                        <a:pt x="23812" y="0"/>
                      </a:cubicBezTo>
                      <a:cubicBezTo>
                        <a:pt x="36964" y="0"/>
                        <a:pt x="47625" y="10661"/>
                        <a:pt x="47625" y="23812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94" name="Freeform: Shape 293">
                  <a:extLst>
                    <a:ext uri="{FF2B5EF4-FFF2-40B4-BE49-F238E27FC236}">
                      <a16:creationId xmlns:a16="http://schemas.microsoft.com/office/drawing/2014/main" id="{286B8EC1-C666-8371-57FB-4F7A351DF726}"/>
                    </a:ext>
                  </a:extLst>
                </p:cNvPr>
                <p:cNvSpPr/>
                <p:nvPr/>
              </p:nvSpPr>
              <p:spPr>
                <a:xfrm>
                  <a:off x="4551045" y="3186112"/>
                  <a:ext cx="64770" cy="64770"/>
                </a:xfrm>
                <a:custGeom>
                  <a:avLst/>
                  <a:gdLst>
                    <a:gd name="connsiteX0" fmla="*/ 64770 w 64770"/>
                    <a:gd name="connsiteY0" fmla="*/ 32385 h 64770"/>
                    <a:gd name="connsiteX1" fmla="*/ 32385 w 64770"/>
                    <a:gd name="connsiteY1" fmla="*/ 64770 h 64770"/>
                    <a:gd name="connsiteX2" fmla="*/ 0 w 64770"/>
                    <a:gd name="connsiteY2" fmla="*/ 32385 h 64770"/>
                    <a:gd name="connsiteX3" fmla="*/ 32385 w 64770"/>
                    <a:gd name="connsiteY3" fmla="*/ 0 h 64770"/>
                    <a:gd name="connsiteX4" fmla="*/ 64770 w 64770"/>
                    <a:gd name="connsiteY4" fmla="*/ 32385 h 64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4770" h="64770">
                      <a:moveTo>
                        <a:pt x="64770" y="32385"/>
                      </a:moveTo>
                      <a:cubicBezTo>
                        <a:pt x="64770" y="50271"/>
                        <a:pt x="50271" y="64770"/>
                        <a:pt x="32385" y="64770"/>
                      </a:cubicBezTo>
                      <a:cubicBezTo>
                        <a:pt x="14499" y="64770"/>
                        <a:pt x="0" y="50271"/>
                        <a:pt x="0" y="32385"/>
                      </a:cubicBezTo>
                      <a:cubicBezTo>
                        <a:pt x="0" y="14499"/>
                        <a:pt x="14499" y="0"/>
                        <a:pt x="32385" y="0"/>
                      </a:cubicBezTo>
                      <a:cubicBezTo>
                        <a:pt x="50271" y="0"/>
                        <a:pt x="64770" y="14499"/>
                        <a:pt x="64770" y="32385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95" name="Freeform: Shape 294">
                  <a:extLst>
                    <a:ext uri="{FF2B5EF4-FFF2-40B4-BE49-F238E27FC236}">
                      <a16:creationId xmlns:a16="http://schemas.microsoft.com/office/drawing/2014/main" id="{5160FC1C-682E-A98D-1701-3736AEFCE22F}"/>
                    </a:ext>
                  </a:extLst>
                </p:cNvPr>
                <p:cNvSpPr/>
                <p:nvPr/>
              </p:nvSpPr>
              <p:spPr>
                <a:xfrm>
                  <a:off x="4544377" y="3179445"/>
                  <a:ext cx="78104" cy="78104"/>
                </a:xfrm>
                <a:custGeom>
                  <a:avLst/>
                  <a:gdLst>
                    <a:gd name="connsiteX0" fmla="*/ 78105 w 78104"/>
                    <a:gd name="connsiteY0" fmla="*/ 39052 h 78104"/>
                    <a:gd name="connsiteX1" fmla="*/ 39052 w 78104"/>
                    <a:gd name="connsiteY1" fmla="*/ 78105 h 78104"/>
                    <a:gd name="connsiteX2" fmla="*/ 0 w 78104"/>
                    <a:gd name="connsiteY2" fmla="*/ 39052 h 78104"/>
                    <a:gd name="connsiteX3" fmla="*/ 39052 w 78104"/>
                    <a:gd name="connsiteY3" fmla="*/ 0 h 78104"/>
                    <a:gd name="connsiteX4" fmla="*/ 78105 w 78104"/>
                    <a:gd name="connsiteY4" fmla="*/ 39052 h 781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104" h="78104">
                      <a:moveTo>
                        <a:pt x="78105" y="39052"/>
                      </a:moveTo>
                      <a:cubicBezTo>
                        <a:pt x="78105" y="60621"/>
                        <a:pt x="60621" y="78105"/>
                        <a:pt x="39052" y="78105"/>
                      </a:cubicBezTo>
                      <a:cubicBezTo>
                        <a:pt x="17484" y="78105"/>
                        <a:pt x="0" y="60621"/>
                        <a:pt x="0" y="39052"/>
                      </a:cubicBezTo>
                      <a:cubicBezTo>
                        <a:pt x="0" y="17484"/>
                        <a:pt x="17484" y="0"/>
                        <a:pt x="39052" y="0"/>
                      </a:cubicBezTo>
                      <a:cubicBezTo>
                        <a:pt x="60621" y="0"/>
                        <a:pt x="78105" y="17484"/>
                        <a:pt x="78105" y="39052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77" name="Graphic 3">
                <a:extLst>
                  <a:ext uri="{FF2B5EF4-FFF2-40B4-BE49-F238E27FC236}">
                    <a16:creationId xmlns:a16="http://schemas.microsoft.com/office/drawing/2014/main" id="{D8F95A49-CA59-E40D-E413-9ADA0AABC9CC}"/>
                  </a:ext>
                </a:extLst>
              </p:cNvPr>
              <p:cNvGrpSpPr/>
              <p:nvPr/>
            </p:nvGrpSpPr>
            <p:grpSpPr>
              <a:xfrm>
                <a:off x="4422457" y="3394710"/>
                <a:ext cx="78104" cy="78104"/>
                <a:chOff x="4422457" y="3394710"/>
                <a:chExt cx="78104" cy="78104"/>
              </a:xfrm>
              <a:grpFill/>
            </p:grpSpPr>
            <p:sp>
              <p:nvSpPr>
                <p:cNvPr id="288" name="Freeform: Shape 287">
                  <a:extLst>
                    <a:ext uri="{FF2B5EF4-FFF2-40B4-BE49-F238E27FC236}">
                      <a16:creationId xmlns:a16="http://schemas.microsoft.com/office/drawing/2014/main" id="{8E89D193-BA68-C55F-8AC8-960A35C2E697}"/>
                    </a:ext>
                  </a:extLst>
                </p:cNvPr>
                <p:cNvSpPr/>
                <p:nvPr/>
              </p:nvSpPr>
              <p:spPr>
                <a:xfrm>
                  <a:off x="4445317" y="3417570"/>
                  <a:ext cx="32384" cy="32384"/>
                </a:xfrm>
                <a:custGeom>
                  <a:avLst/>
                  <a:gdLst>
                    <a:gd name="connsiteX0" fmla="*/ 32385 w 32384"/>
                    <a:gd name="connsiteY0" fmla="*/ 16193 h 32384"/>
                    <a:gd name="connsiteX1" fmla="*/ 16193 w 32384"/>
                    <a:gd name="connsiteY1" fmla="*/ 32385 h 32384"/>
                    <a:gd name="connsiteX2" fmla="*/ 0 w 32384"/>
                    <a:gd name="connsiteY2" fmla="*/ 16193 h 32384"/>
                    <a:gd name="connsiteX3" fmla="*/ 16193 w 32384"/>
                    <a:gd name="connsiteY3" fmla="*/ 0 h 32384"/>
                    <a:gd name="connsiteX4" fmla="*/ 32385 w 32384"/>
                    <a:gd name="connsiteY4" fmla="*/ 16193 h 323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4" h="32384">
                      <a:moveTo>
                        <a:pt x="32385" y="16193"/>
                      </a:moveTo>
                      <a:cubicBezTo>
                        <a:pt x="32385" y="25135"/>
                        <a:pt x="25136" y="32385"/>
                        <a:pt x="16193" y="32385"/>
                      </a:cubicBezTo>
                      <a:cubicBezTo>
                        <a:pt x="7250" y="32385"/>
                        <a:pt x="0" y="25135"/>
                        <a:pt x="0" y="16193"/>
                      </a:cubicBezTo>
                      <a:cubicBezTo>
                        <a:pt x="0" y="7250"/>
                        <a:pt x="7250" y="0"/>
                        <a:pt x="16193" y="0"/>
                      </a:cubicBezTo>
                      <a:cubicBezTo>
                        <a:pt x="25136" y="0"/>
                        <a:pt x="32385" y="7250"/>
                        <a:pt x="32385" y="16193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89" name="Freeform: Shape 288">
                  <a:extLst>
                    <a:ext uri="{FF2B5EF4-FFF2-40B4-BE49-F238E27FC236}">
                      <a16:creationId xmlns:a16="http://schemas.microsoft.com/office/drawing/2014/main" id="{3E480DD2-2B26-00EE-553F-7D95E1EB596B}"/>
                    </a:ext>
                  </a:extLst>
                </p:cNvPr>
                <p:cNvSpPr/>
                <p:nvPr/>
              </p:nvSpPr>
              <p:spPr>
                <a:xfrm>
                  <a:off x="4437697" y="3409950"/>
                  <a:ext cx="47625" cy="47625"/>
                </a:xfrm>
                <a:custGeom>
                  <a:avLst/>
                  <a:gdLst>
                    <a:gd name="connsiteX0" fmla="*/ 47625 w 47625"/>
                    <a:gd name="connsiteY0" fmla="*/ 23813 h 47625"/>
                    <a:gd name="connsiteX1" fmla="*/ 23812 w 47625"/>
                    <a:gd name="connsiteY1" fmla="*/ 47625 h 47625"/>
                    <a:gd name="connsiteX2" fmla="*/ 0 w 47625"/>
                    <a:gd name="connsiteY2" fmla="*/ 23813 h 47625"/>
                    <a:gd name="connsiteX3" fmla="*/ 23812 w 47625"/>
                    <a:gd name="connsiteY3" fmla="*/ 0 h 47625"/>
                    <a:gd name="connsiteX4" fmla="*/ 47625 w 47625"/>
                    <a:gd name="connsiteY4" fmla="*/ 23813 h 47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7625" h="47625">
                      <a:moveTo>
                        <a:pt x="47625" y="23813"/>
                      </a:moveTo>
                      <a:cubicBezTo>
                        <a:pt x="47625" y="36964"/>
                        <a:pt x="36964" y="47625"/>
                        <a:pt x="23812" y="47625"/>
                      </a:cubicBezTo>
                      <a:cubicBezTo>
                        <a:pt x="10661" y="47625"/>
                        <a:pt x="0" y="36964"/>
                        <a:pt x="0" y="23813"/>
                      </a:cubicBezTo>
                      <a:cubicBezTo>
                        <a:pt x="0" y="10661"/>
                        <a:pt x="10661" y="0"/>
                        <a:pt x="23812" y="0"/>
                      </a:cubicBezTo>
                      <a:cubicBezTo>
                        <a:pt x="36964" y="0"/>
                        <a:pt x="47625" y="10661"/>
                        <a:pt x="47625" y="23813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90" name="Freeform: Shape 289">
                  <a:extLst>
                    <a:ext uri="{FF2B5EF4-FFF2-40B4-BE49-F238E27FC236}">
                      <a16:creationId xmlns:a16="http://schemas.microsoft.com/office/drawing/2014/main" id="{DCE54E56-DDAF-69E4-4432-C6E8C5CE0137}"/>
                    </a:ext>
                  </a:extLst>
                </p:cNvPr>
                <p:cNvSpPr/>
                <p:nvPr/>
              </p:nvSpPr>
              <p:spPr>
                <a:xfrm>
                  <a:off x="4429125" y="3401377"/>
                  <a:ext cx="64770" cy="64770"/>
                </a:xfrm>
                <a:custGeom>
                  <a:avLst/>
                  <a:gdLst>
                    <a:gd name="connsiteX0" fmla="*/ 64770 w 64770"/>
                    <a:gd name="connsiteY0" fmla="*/ 32385 h 64770"/>
                    <a:gd name="connsiteX1" fmla="*/ 32385 w 64770"/>
                    <a:gd name="connsiteY1" fmla="*/ 64770 h 64770"/>
                    <a:gd name="connsiteX2" fmla="*/ 0 w 64770"/>
                    <a:gd name="connsiteY2" fmla="*/ 32385 h 64770"/>
                    <a:gd name="connsiteX3" fmla="*/ 32385 w 64770"/>
                    <a:gd name="connsiteY3" fmla="*/ 0 h 64770"/>
                    <a:gd name="connsiteX4" fmla="*/ 64770 w 64770"/>
                    <a:gd name="connsiteY4" fmla="*/ 32385 h 64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4770" h="64770">
                      <a:moveTo>
                        <a:pt x="64770" y="32385"/>
                      </a:moveTo>
                      <a:cubicBezTo>
                        <a:pt x="64770" y="50271"/>
                        <a:pt x="50271" y="64770"/>
                        <a:pt x="32385" y="64770"/>
                      </a:cubicBezTo>
                      <a:cubicBezTo>
                        <a:pt x="14499" y="64770"/>
                        <a:pt x="0" y="50271"/>
                        <a:pt x="0" y="32385"/>
                      </a:cubicBezTo>
                      <a:cubicBezTo>
                        <a:pt x="0" y="14499"/>
                        <a:pt x="14499" y="0"/>
                        <a:pt x="32385" y="0"/>
                      </a:cubicBezTo>
                      <a:cubicBezTo>
                        <a:pt x="50271" y="0"/>
                        <a:pt x="64770" y="14499"/>
                        <a:pt x="64770" y="32385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91" name="Freeform: Shape 290">
                  <a:extLst>
                    <a:ext uri="{FF2B5EF4-FFF2-40B4-BE49-F238E27FC236}">
                      <a16:creationId xmlns:a16="http://schemas.microsoft.com/office/drawing/2014/main" id="{676D71A7-AA5D-31F5-035C-92BEC7F5E3FD}"/>
                    </a:ext>
                  </a:extLst>
                </p:cNvPr>
                <p:cNvSpPr/>
                <p:nvPr/>
              </p:nvSpPr>
              <p:spPr>
                <a:xfrm>
                  <a:off x="4422457" y="3394710"/>
                  <a:ext cx="78104" cy="78104"/>
                </a:xfrm>
                <a:custGeom>
                  <a:avLst/>
                  <a:gdLst>
                    <a:gd name="connsiteX0" fmla="*/ 78105 w 78104"/>
                    <a:gd name="connsiteY0" fmla="*/ 39053 h 78104"/>
                    <a:gd name="connsiteX1" fmla="*/ 39052 w 78104"/>
                    <a:gd name="connsiteY1" fmla="*/ 78105 h 78104"/>
                    <a:gd name="connsiteX2" fmla="*/ 0 w 78104"/>
                    <a:gd name="connsiteY2" fmla="*/ 39053 h 78104"/>
                    <a:gd name="connsiteX3" fmla="*/ 39052 w 78104"/>
                    <a:gd name="connsiteY3" fmla="*/ 0 h 78104"/>
                    <a:gd name="connsiteX4" fmla="*/ 78105 w 78104"/>
                    <a:gd name="connsiteY4" fmla="*/ 39053 h 781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104" h="78104">
                      <a:moveTo>
                        <a:pt x="78105" y="39053"/>
                      </a:moveTo>
                      <a:cubicBezTo>
                        <a:pt x="78105" y="60621"/>
                        <a:pt x="60621" y="78105"/>
                        <a:pt x="39052" y="78105"/>
                      </a:cubicBezTo>
                      <a:cubicBezTo>
                        <a:pt x="17484" y="78105"/>
                        <a:pt x="0" y="60621"/>
                        <a:pt x="0" y="39053"/>
                      </a:cubicBezTo>
                      <a:cubicBezTo>
                        <a:pt x="0" y="17484"/>
                        <a:pt x="17484" y="0"/>
                        <a:pt x="39052" y="0"/>
                      </a:cubicBezTo>
                      <a:cubicBezTo>
                        <a:pt x="60621" y="0"/>
                        <a:pt x="78105" y="17484"/>
                        <a:pt x="78105" y="39053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78" name="Graphic 3">
                <a:extLst>
                  <a:ext uri="{FF2B5EF4-FFF2-40B4-BE49-F238E27FC236}">
                    <a16:creationId xmlns:a16="http://schemas.microsoft.com/office/drawing/2014/main" id="{7253B2EE-98F6-3E18-8AEC-8C30F0EF8F93}"/>
                  </a:ext>
                </a:extLst>
              </p:cNvPr>
              <p:cNvGrpSpPr/>
              <p:nvPr/>
            </p:nvGrpSpPr>
            <p:grpSpPr>
              <a:xfrm>
                <a:off x="4348162" y="3081337"/>
                <a:ext cx="78104" cy="78104"/>
                <a:chOff x="4348162" y="3081337"/>
                <a:chExt cx="78104" cy="78104"/>
              </a:xfrm>
              <a:grpFill/>
            </p:grpSpPr>
            <p:sp>
              <p:nvSpPr>
                <p:cNvPr id="284" name="Freeform: Shape 283">
                  <a:extLst>
                    <a:ext uri="{FF2B5EF4-FFF2-40B4-BE49-F238E27FC236}">
                      <a16:creationId xmlns:a16="http://schemas.microsoft.com/office/drawing/2014/main" id="{74AA5C4F-2D41-0873-BC95-AB473D1D2517}"/>
                    </a:ext>
                  </a:extLst>
                </p:cNvPr>
                <p:cNvSpPr/>
                <p:nvPr/>
              </p:nvSpPr>
              <p:spPr>
                <a:xfrm>
                  <a:off x="4371022" y="3104197"/>
                  <a:ext cx="32384" cy="32384"/>
                </a:xfrm>
                <a:custGeom>
                  <a:avLst/>
                  <a:gdLst>
                    <a:gd name="connsiteX0" fmla="*/ 32385 w 32384"/>
                    <a:gd name="connsiteY0" fmla="*/ 16193 h 32384"/>
                    <a:gd name="connsiteX1" fmla="*/ 16193 w 32384"/>
                    <a:gd name="connsiteY1" fmla="*/ 32385 h 32384"/>
                    <a:gd name="connsiteX2" fmla="*/ 0 w 32384"/>
                    <a:gd name="connsiteY2" fmla="*/ 16193 h 32384"/>
                    <a:gd name="connsiteX3" fmla="*/ 16193 w 32384"/>
                    <a:gd name="connsiteY3" fmla="*/ 0 h 32384"/>
                    <a:gd name="connsiteX4" fmla="*/ 32385 w 32384"/>
                    <a:gd name="connsiteY4" fmla="*/ 16193 h 323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4" h="32384">
                      <a:moveTo>
                        <a:pt x="32385" y="16193"/>
                      </a:moveTo>
                      <a:cubicBezTo>
                        <a:pt x="32385" y="25135"/>
                        <a:pt x="25135" y="32385"/>
                        <a:pt x="16193" y="32385"/>
                      </a:cubicBezTo>
                      <a:cubicBezTo>
                        <a:pt x="7250" y="32385"/>
                        <a:pt x="0" y="25135"/>
                        <a:pt x="0" y="16193"/>
                      </a:cubicBezTo>
                      <a:cubicBezTo>
                        <a:pt x="0" y="7250"/>
                        <a:pt x="7250" y="0"/>
                        <a:pt x="16193" y="0"/>
                      </a:cubicBezTo>
                      <a:cubicBezTo>
                        <a:pt x="25135" y="0"/>
                        <a:pt x="32385" y="7250"/>
                        <a:pt x="32385" y="16193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85" name="Freeform: Shape 284">
                  <a:extLst>
                    <a:ext uri="{FF2B5EF4-FFF2-40B4-BE49-F238E27FC236}">
                      <a16:creationId xmlns:a16="http://schemas.microsoft.com/office/drawing/2014/main" id="{48B29E42-0D8F-FA00-1DD5-359C2A5175F9}"/>
                    </a:ext>
                  </a:extLst>
                </p:cNvPr>
                <p:cNvSpPr/>
                <p:nvPr/>
              </p:nvSpPr>
              <p:spPr>
                <a:xfrm>
                  <a:off x="4363402" y="3096577"/>
                  <a:ext cx="47625" cy="47625"/>
                </a:xfrm>
                <a:custGeom>
                  <a:avLst/>
                  <a:gdLst>
                    <a:gd name="connsiteX0" fmla="*/ 47625 w 47625"/>
                    <a:gd name="connsiteY0" fmla="*/ 23813 h 47625"/>
                    <a:gd name="connsiteX1" fmla="*/ 23813 w 47625"/>
                    <a:gd name="connsiteY1" fmla="*/ 47625 h 47625"/>
                    <a:gd name="connsiteX2" fmla="*/ 0 w 47625"/>
                    <a:gd name="connsiteY2" fmla="*/ 23813 h 47625"/>
                    <a:gd name="connsiteX3" fmla="*/ 23813 w 47625"/>
                    <a:gd name="connsiteY3" fmla="*/ 0 h 47625"/>
                    <a:gd name="connsiteX4" fmla="*/ 47625 w 47625"/>
                    <a:gd name="connsiteY4" fmla="*/ 23813 h 47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7625" h="47625">
                      <a:moveTo>
                        <a:pt x="47625" y="23813"/>
                      </a:moveTo>
                      <a:cubicBezTo>
                        <a:pt x="47625" y="36964"/>
                        <a:pt x="36964" y="47625"/>
                        <a:pt x="23813" y="47625"/>
                      </a:cubicBezTo>
                      <a:cubicBezTo>
                        <a:pt x="10661" y="47625"/>
                        <a:pt x="0" y="36964"/>
                        <a:pt x="0" y="23813"/>
                      </a:cubicBezTo>
                      <a:cubicBezTo>
                        <a:pt x="0" y="10661"/>
                        <a:pt x="10661" y="0"/>
                        <a:pt x="23813" y="0"/>
                      </a:cubicBezTo>
                      <a:cubicBezTo>
                        <a:pt x="36964" y="0"/>
                        <a:pt x="47625" y="10661"/>
                        <a:pt x="47625" y="23813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86" name="Freeform: Shape 285">
                  <a:extLst>
                    <a:ext uri="{FF2B5EF4-FFF2-40B4-BE49-F238E27FC236}">
                      <a16:creationId xmlns:a16="http://schemas.microsoft.com/office/drawing/2014/main" id="{618536AA-744F-4039-090F-09135B06F598}"/>
                    </a:ext>
                  </a:extLst>
                </p:cNvPr>
                <p:cNvSpPr/>
                <p:nvPr/>
              </p:nvSpPr>
              <p:spPr>
                <a:xfrm>
                  <a:off x="4354830" y="3088005"/>
                  <a:ext cx="64770" cy="64770"/>
                </a:xfrm>
                <a:custGeom>
                  <a:avLst/>
                  <a:gdLst>
                    <a:gd name="connsiteX0" fmla="*/ 64770 w 64770"/>
                    <a:gd name="connsiteY0" fmla="*/ 32385 h 64770"/>
                    <a:gd name="connsiteX1" fmla="*/ 32385 w 64770"/>
                    <a:gd name="connsiteY1" fmla="*/ 64770 h 64770"/>
                    <a:gd name="connsiteX2" fmla="*/ 0 w 64770"/>
                    <a:gd name="connsiteY2" fmla="*/ 32385 h 64770"/>
                    <a:gd name="connsiteX3" fmla="*/ 32385 w 64770"/>
                    <a:gd name="connsiteY3" fmla="*/ 0 h 64770"/>
                    <a:gd name="connsiteX4" fmla="*/ 64770 w 64770"/>
                    <a:gd name="connsiteY4" fmla="*/ 32385 h 64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4770" h="64770">
                      <a:moveTo>
                        <a:pt x="64770" y="32385"/>
                      </a:moveTo>
                      <a:cubicBezTo>
                        <a:pt x="64770" y="50271"/>
                        <a:pt x="50271" y="64770"/>
                        <a:pt x="32385" y="64770"/>
                      </a:cubicBezTo>
                      <a:cubicBezTo>
                        <a:pt x="14499" y="64770"/>
                        <a:pt x="0" y="50271"/>
                        <a:pt x="0" y="32385"/>
                      </a:cubicBezTo>
                      <a:cubicBezTo>
                        <a:pt x="0" y="14499"/>
                        <a:pt x="14499" y="0"/>
                        <a:pt x="32385" y="0"/>
                      </a:cubicBezTo>
                      <a:cubicBezTo>
                        <a:pt x="50271" y="0"/>
                        <a:pt x="64770" y="14499"/>
                        <a:pt x="64770" y="32385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87" name="Freeform: Shape 286">
                  <a:extLst>
                    <a:ext uri="{FF2B5EF4-FFF2-40B4-BE49-F238E27FC236}">
                      <a16:creationId xmlns:a16="http://schemas.microsoft.com/office/drawing/2014/main" id="{8BDE4230-353B-9EAF-79D6-AD34D23F8BD8}"/>
                    </a:ext>
                  </a:extLst>
                </p:cNvPr>
                <p:cNvSpPr/>
                <p:nvPr/>
              </p:nvSpPr>
              <p:spPr>
                <a:xfrm>
                  <a:off x="4348162" y="3081337"/>
                  <a:ext cx="78104" cy="78104"/>
                </a:xfrm>
                <a:custGeom>
                  <a:avLst/>
                  <a:gdLst>
                    <a:gd name="connsiteX0" fmla="*/ 78105 w 78104"/>
                    <a:gd name="connsiteY0" fmla="*/ 39053 h 78104"/>
                    <a:gd name="connsiteX1" fmla="*/ 39052 w 78104"/>
                    <a:gd name="connsiteY1" fmla="*/ 78105 h 78104"/>
                    <a:gd name="connsiteX2" fmla="*/ 0 w 78104"/>
                    <a:gd name="connsiteY2" fmla="*/ 39053 h 78104"/>
                    <a:gd name="connsiteX3" fmla="*/ 39052 w 78104"/>
                    <a:gd name="connsiteY3" fmla="*/ 0 h 78104"/>
                    <a:gd name="connsiteX4" fmla="*/ 78105 w 78104"/>
                    <a:gd name="connsiteY4" fmla="*/ 39053 h 781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104" h="78104">
                      <a:moveTo>
                        <a:pt x="78105" y="39053"/>
                      </a:moveTo>
                      <a:cubicBezTo>
                        <a:pt x="78105" y="60621"/>
                        <a:pt x="60621" y="78105"/>
                        <a:pt x="39052" y="78105"/>
                      </a:cubicBezTo>
                      <a:cubicBezTo>
                        <a:pt x="17484" y="78105"/>
                        <a:pt x="0" y="60621"/>
                        <a:pt x="0" y="39053"/>
                      </a:cubicBezTo>
                      <a:cubicBezTo>
                        <a:pt x="0" y="17484"/>
                        <a:pt x="17484" y="0"/>
                        <a:pt x="39052" y="0"/>
                      </a:cubicBezTo>
                      <a:cubicBezTo>
                        <a:pt x="60621" y="0"/>
                        <a:pt x="78105" y="17484"/>
                        <a:pt x="78105" y="39053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79" name="Graphic 3">
                <a:extLst>
                  <a:ext uri="{FF2B5EF4-FFF2-40B4-BE49-F238E27FC236}">
                    <a16:creationId xmlns:a16="http://schemas.microsoft.com/office/drawing/2014/main" id="{D18AFC5D-5A68-D236-2475-A113D31415BE}"/>
                  </a:ext>
                </a:extLst>
              </p:cNvPr>
              <p:cNvGrpSpPr/>
              <p:nvPr/>
            </p:nvGrpSpPr>
            <p:grpSpPr>
              <a:xfrm>
                <a:off x="4277677" y="3006090"/>
                <a:ext cx="78104" cy="78104"/>
                <a:chOff x="4277677" y="3006090"/>
                <a:chExt cx="78104" cy="78104"/>
              </a:xfrm>
              <a:grpFill/>
            </p:grpSpPr>
            <p:sp>
              <p:nvSpPr>
                <p:cNvPr id="280" name="Freeform: Shape 279">
                  <a:extLst>
                    <a:ext uri="{FF2B5EF4-FFF2-40B4-BE49-F238E27FC236}">
                      <a16:creationId xmlns:a16="http://schemas.microsoft.com/office/drawing/2014/main" id="{42907D83-A2CF-6CD6-EB63-3ECEDC59109A}"/>
                    </a:ext>
                  </a:extLst>
                </p:cNvPr>
                <p:cNvSpPr/>
                <p:nvPr/>
              </p:nvSpPr>
              <p:spPr>
                <a:xfrm>
                  <a:off x="4300537" y="3028950"/>
                  <a:ext cx="32384" cy="32384"/>
                </a:xfrm>
                <a:custGeom>
                  <a:avLst/>
                  <a:gdLst>
                    <a:gd name="connsiteX0" fmla="*/ 32385 w 32384"/>
                    <a:gd name="connsiteY0" fmla="*/ 16192 h 32384"/>
                    <a:gd name="connsiteX1" fmla="*/ 16192 w 32384"/>
                    <a:gd name="connsiteY1" fmla="*/ 32385 h 32384"/>
                    <a:gd name="connsiteX2" fmla="*/ 0 w 32384"/>
                    <a:gd name="connsiteY2" fmla="*/ 16192 h 32384"/>
                    <a:gd name="connsiteX3" fmla="*/ 16192 w 32384"/>
                    <a:gd name="connsiteY3" fmla="*/ 0 h 32384"/>
                    <a:gd name="connsiteX4" fmla="*/ 32385 w 32384"/>
                    <a:gd name="connsiteY4" fmla="*/ 16192 h 323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4" h="32384">
                      <a:moveTo>
                        <a:pt x="32385" y="16192"/>
                      </a:moveTo>
                      <a:cubicBezTo>
                        <a:pt x="32385" y="25135"/>
                        <a:pt x="25135" y="32385"/>
                        <a:pt x="16192" y="32385"/>
                      </a:cubicBezTo>
                      <a:cubicBezTo>
                        <a:pt x="7250" y="32385"/>
                        <a:pt x="0" y="25135"/>
                        <a:pt x="0" y="16192"/>
                      </a:cubicBezTo>
                      <a:cubicBezTo>
                        <a:pt x="0" y="7250"/>
                        <a:pt x="7250" y="0"/>
                        <a:pt x="16192" y="0"/>
                      </a:cubicBezTo>
                      <a:cubicBezTo>
                        <a:pt x="25135" y="0"/>
                        <a:pt x="32385" y="7250"/>
                        <a:pt x="32385" y="16192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81" name="Freeform: Shape 280">
                  <a:extLst>
                    <a:ext uri="{FF2B5EF4-FFF2-40B4-BE49-F238E27FC236}">
                      <a16:creationId xmlns:a16="http://schemas.microsoft.com/office/drawing/2014/main" id="{371588F1-0780-8043-E9E8-AC10D06A60BC}"/>
                    </a:ext>
                  </a:extLst>
                </p:cNvPr>
                <p:cNvSpPr/>
                <p:nvPr/>
              </p:nvSpPr>
              <p:spPr>
                <a:xfrm>
                  <a:off x="4292917" y="3021330"/>
                  <a:ext cx="47625" cy="47625"/>
                </a:xfrm>
                <a:custGeom>
                  <a:avLst/>
                  <a:gdLst>
                    <a:gd name="connsiteX0" fmla="*/ 47625 w 47625"/>
                    <a:gd name="connsiteY0" fmla="*/ 23812 h 47625"/>
                    <a:gd name="connsiteX1" fmla="*/ 23812 w 47625"/>
                    <a:gd name="connsiteY1" fmla="*/ 47625 h 47625"/>
                    <a:gd name="connsiteX2" fmla="*/ 0 w 47625"/>
                    <a:gd name="connsiteY2" fmla="*/ 23812 h 47625"/>
                    <a:gd name="connsiteX3" fmla="*/ 23812 w 47625"/>
                    <a:gd name="connsiteY3" fmla="*/ 0 h 47625"/>
                    <a:gd name="connsiteX4" fmla="*/ 47625 w 47625"/>
                    <a:gd name="connsiteY4" fmla="*/ 23812 h 47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7625" h="47625">
                      <a:moveTo>
                        <a:pt x="47625" y="23812"/>
                      </a:moveTo>
                      <a:cubicBezTo>
                        <a:pt x="47625" y="36964"/>
                        <a:pt x="36964" y="47625"/>
                        <a:pt x="23812" y="47625"/>
                      </a:cubicBezTo>
                      <a:cubicBezTo>
                        <a:pt x="10661" y="47625"/>
                        <a:pt x="0" y="36964"/>
                        <a:pt x="0" y="23812"/>
                      </a:cubicBezTo>
                      <a:cubicBezTo>
                        <a:pt x="0" y="10661"/>
                        <a:pt x="10661" y="0"/>
                        <a:pt x="23812" y="0"/>
                      </a:cubicBezTo>
                      <a:cubicBezTo>
                        <a:pt x="36964" y="0"/>
                        <a:pt x="47625" y="10661"/>
                        <a:pt x="47625" y="23812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82" name="Freeform: Shape 281">
                  <a:extLst>
                    <a:ext uri="{FF2B5EF4-FFF2-40B4-BE49-F238E27FC236}">
                      <a16:creationId xmlns:a16="http://schemas.microsoft.com/office/drawing/2014/main" id="{8833D439-EDCF-2A0C-F021-3405F5771883}"/>
                    </a:ext>
                  </a:extLst>
                </p:cNvPr>
                <p:cNvSpPr/>
                <p:nvPr/>
              </p:nvSpPr>
              <p:spPr>
                <a:xfrm>
                  <a:off x="4284345" y="3012757"/>
                  <a:ext cx="64770" cy="64770"/>
                </a:xfrm>
                <a:custGeom>
                  <a:avLst/>
                  <a:gdLst>
                    <a:gd name="connsiteX0" fmla="*/ 64770 w 64770"/>
                    <a:gd name="connsiteY0" fmla="*/ 32385 h 64770"/>
                    <a:gd name="connsiteX1" fmla="*/ 32385 w 64770"/>
                    <a:gd name="connsiteY1" fmla="*/ 64770 h 64770"/>
                    <a:gd name="connsiteX2" fmla="*/ 0 w 64770"/>
                    <a:gd name="connsiteY2" fmla="*/ 32385 h 64770"/>
                    <a:gd name="connsiteX3" fmla="*/ 32385 w 64770"/>
                    <a:gd name="connsiteY3" fmla="*/ 0 h 64770"/>
                    <a:gd name="connsiteX4" fmla="*/ 64770 w 64770"/>
                    <a:gd name="connsiteY4" fmla="*/ 32385 h 64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4770" h="64770">
                      <a:moveTo>
                        <a:pt x="64770" y="32385"/>
                      </a:moveTo>
                      <a:cubicBezTo>
                        <a:pt x="64770" y="50271"/>
                        <a:pt x="50271" y="64770"/>
                        <a:pt x="32385" y="64770"/>
                      </a:cubicBezTo>
                      <a:cubicBezTo>
                        <a:pt x="14499" y="64770"/>
                        <a:pt x="0" y="50271"/>
                        <a:pt x="0" y="32385"/>
                      </a:cubicBezTo>
                      <a:cubicBezTo>
                        <a:pt x="0" y="14499"/>
                        <a:pt x="14499" y="0"/>
                        <a:pt x="32385" y="0"/>
                      </a:cubicBezTo>
                      <a:cubicBezTo>
                        <a:pt x="50271" y="0"/>
                        <a:pt x="64770" y="14499"/>
                        <a:pt x="64770" y="32385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83" name="Freeform: Shape 282">
                  <a:extLst>
                    <a:ext uri="{FF2B5EF4-FFF2-40B4-BE49-F238E27FC236}">
                      <a16:creationId xmlns:a16="http://schemas.microsoft.com/office/drawing/2014/main" id="{5E8BFCAE-DD96-88BB-D649-A5035C5F8BA9}"/>
                    </a:ext>
                  </a:extLst>
                </p:cNvPr>
                <p:cNvSpPr/>
                <p:nvPr/>
              </p:nvSpPr>
              <p:spPr>
                <a:xfrm>
                  <a:off x="4277677" y="3006090"/>
                  <a:ext cx="78104" cy="78104"/>
                </a:xfrm>
                <a:custGeom>
                  <a:avLst/>
                  <a:gdLst>
                    <a:gd name="connsiteX0" fmla="*/ 78105 w 78104"/>
                    <a:gd name="connsiteY0" fmla="*/ 39052 h 78104"/>
                    <a:gd name="connsiteX1" fmla="*/ 39052 w 78104"/>
                    <a:gd name="connsiteY1" fmla="*/ 78105 h 78104"/>
                    <a:gd name="connsiteX2" fmla="*/ 0 w 78104"/>
                    <a:gd name="connsiteY2" fmla="*/ 39052 h 78104"/>
                    <a:gd name="connsiteX3" fmla="*/ 39052 w 78104"/>
                    <a:gd name="connsiteY3" fmla="*/ 0 h 78104"/>
                    <a:gd name="connsiteX4" fmla="*/ 78105 w 78104"/>
                    <a:gd name="connsiteY4" fmla="*/ 39052 h 781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104" h="78104">
                      <a:moveTo>
                        <a:pt x="78105" y="39052"/>
                      </a:moveTo>
                      <a:cubicBezTo>
                        <a:pt x="78105" y="60621"/>
                        <a:pt x="60621" y="78105"/>
                        <a:pt x="39052" y="78105"/>
                      </a:cubicBezTo>
                      <a:cubicBezTo>
                        <a:pt x="17484" y="78105"/>
                        <a:pt x="0" y="60621"/>
                        <a:pt x="0" y="39052"/>
                      </a:cubicBezTo>
                      <a:cubicBezTo>
                        <a:pt x="0" y="17484"/>
                        <a:pt x="17484" y="0"/>
                        <a:pt x="39052" y="0"/>
                      </a:cubicBezTo>
                      <a:cubicBezTo>
                        <a:pt x="60621" y="0"/>
                        <a:pt x="78105" y="17484"/>
                        <a:pt x="78105" y="39052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0" name="Graphic 3">
                <a:extLst>
                  <a:ext uri="{FF2B5EF4-FFF2-40B4-BE49-F238E27FC236}">
                    <a16:creationId xmlns:a16="http://schemas.microsoft.com/office/drawing/2014/main" id="{8BFC946F-8454-0C1D-6965-A2E8600D3339}"/>
                  </a:ext>
                </a:extLst>
              </p:cNvPr>
              <p:cNvGrpSpPr/>
              <p:nvPr/>
            </p:nvGrpSpPr>
            <p:grpSpPr>
              <a:xfrm>
                <a:off x="4160520" y="2903220"/>
                <a:ext cx="78104" cy="78104"/>
                <a:chOff x="4160520" y="2903220"/>
                <a:chExt cx="78104" cy="78104"/>
              </a:xfrm>
              <a:grpFill/>
            </p:grpSpPr>
            <p:sp>
              <p:nvSpPr>
                <p:cNvPr id="276" name="Freeform: Shape 275">
                  <a:extLst>
                    <a:ext uri="{FF2B5EF4-FFF2-40B4-BE49-F238E27FC236}">
                      <a16:creationId xmlns:a16="http://schemas.microsoft.com/office/drawing/2014/main" id="{C7F3B13D-EA97-40B9-25F8-1DFE0A168848}"/>
                    </a:ext>
                  </a:extLst>
                </p:cNvPr>
                <p:cNvSpPr/>
                <p:nvPr/>
              </p:nvSpPr>
              <p:spPr>
                <a:xfrm>
                  <a:off x="4183380" y="2926080"/>
                  <a:ext cx="32384" cy="32384"/>
                </a:xfrm>
                <a:custGeom>
                  <a:avLst/>
                  <a:gdLst>
                    <a:gd name="connsiteX0" fmla="*/ 32385 w 32384"/>
                    <a:gd name="connsiteY0" fmla="*/ 16192 h 32384"/>
                    <a:gd name="connsiteX1" fmla="*/ 16193 w 32384"/>
                    <a:gd name="connsiteY1" fmla="*/ 32385 h 32384"/>
                    <a:gd name="connsiteX2" fmla="*/ 0 w 32384"/>
                    <a:gd name="connsiteY2" fmla="*/ 16192 h 32384"/>
                    <a:gd name="connsiteX3" fmla="*/ 16193 w 32384"/>
                    <a:gd name="connsiteY3" fmla="*/ 0 h 32384"/>
                    <a:gd name="connsiteX4" fmla="*/ 32385 w 32384"/>
                    <a:gd name="connsiteY4" fmla="*/ 16192 h 323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4" h="32384">
                      <a:moveTo>
                        <a:pt x="32385" y="16192"/>
                      </a:moveTo>
                      <a:cubicBezTo>
                        <a:pt x="32385" y="25135"/>
                        <a:pt x="25136" y="32385"/>
                        <a:pt x="16193" y="32385"/>
                      </a:cubicBezTo>
                      <a:cubicBezTo>
                        <a:pt x="7250" y="32385"/>
                        <a:pt x="0" y="25135"/>
                        <a:pt x="0" y="16192"/>
                      </a:cubicBezTo>
                      <a:cubicBezTo>
                        <a:pt x="0" y="7250"/>
                        <a:pt x="7250" y="0"/>
                        <a:pt x="16193" y="0"/>
                      </a:cubicBezTo>
                      <a:cubicBezTo>
                        <a:pt x="25136" y="0"/>
                        <a:pt x="32385" y="7250"/>
                        <a:pt x="32385" y="16192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77" name="Freeform: Shape 276">
                  <a:extLst>
                    <a:ext uri="{FF2B5EF4-FFF2-40B4-BE49-F238E27FC236}">
                      <a16:creationId xmlns:a16="http://schemas.microsoft.com/office/drawing/2014/main" id="{C987AB7B-D360-9E4F-1C3C-158C0DF824D2}"/>
                    </a:ext>
                  </a:extLst>
                </p:cNvPr>
                <p:cNvSpPr/>
                <p:nvPr/>
              </p:nvSpPr>
              <p:spPr>
                <a:xfrm>
                  <a:off x="4175760" y="2918460"/>
                  <a:ext cx="47625" cy="47625"/>
                </a:xfrm>
                <a:custGeom>
                  <a:avLst/>
                  <a:gdLst>
                    <a:gd name="connsiteX0" fmla="*/ 47625 w 47625"/>
                    <a:gd name="connsiteY0" fmla="*/ 23812 h 47625"/>
                    <a:gd name="connsiteX1" fmla="*/ 23812 w 47625"/>
                    <a:gd name="connsiteY1" fmla="*/ 47625 h 47625"/>
                    <a:gd name="connsiteX2" fmla="*/ 0 w 47625"/>
                    <a:gd name="connsiteY2" fmla="*/ 23812 h 47625"/>
                    <a:gd name="connsiteX3" fmla="*/ 23812 w 47625"/>
                    <a:gd name="connsiteY3" fmla="*/ 0 h 47625"/>
                    <a:gd name="connsiteX4" fmla="*/ 47625 w 47625"/>
                    <a:gd name="connsiteY4" fmla="*/ 23812 h 47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7625" h="47625">
                      <a:moveTo>
                        <a:pt x="47625" y="23812"/>
                      </a:moveTo>
                      <a:cubicBezTo>
                        <a:pt x="47625" y="36964"/>
                        <a:pt x="36964" y="47625"/>
                        <a:pt x="23812" y="47625"/>
                      </a:cubicBezTo>
                      <a:cubicBezTo>
                        <a:pt x="10661" y="47625"/>
                        <a:pt x="0" y="36964"/>
                        <a:pt x="0" y="23812"/>
                      </a:cubicBezTo>
                      <a:cubicBezTo>
                        <a:pt x="0" y="10661"/>
                        <a:pt x="10661" y="0"/>
                        <a:pt x="23812" y="0"/>
                      </a:cubicBezTo>
                      <a:cubicBezTo>
                        <a:pt x="36964" y="0"/>
                        <a:pt x="47625" y="10661"/>
                        <a:pt x="47625" y="23812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78" name="Freeform: Shape 277">
                  <a:extLst>
                    <a:ext uri="{FF2B5EF4-FFF2-40B4-BE49-F238E27FC236}">
                      <a16:creationId xmlns:a16="http://schemas.microsoft.com/office/drawing/2014/main" id="{CBB01694-5E70-84CB-E539-A0976851D6CF}"/>
                    </a:ext>
                  </a:extLst>
                </p:cNvPr>
                <p:cNvSpPr/>
                <p:nvPr/>
              </p:nvSpPr>
              <p:spPr>
                <a:xfrm>
                  <a:off x="4167187" y="2909887"/>
                  <a:ext cx="64770" cy="64770"/>
                </a:xfrm>
                <a:custGeom>
                  <a:avLst/>
                  <a:gdLst>
                    <a:gd name="connsiteX0" fmla="*/ 64770 w 64770"/>
                    <a:gd name="connsiteY0" fmla="*/ 32385 h 64770"/>
                    <a:gd name="connsiteX1" fmla="*/ 32385 w 64770"/>
                    <a:gd name="connsiteY1" fmla="*/ 64770 h 64770"/>
                    <a:gd name="connsiteX2" fmla="*/ 0 w 64770"/>
                    <a:gd name="connsiteY2" fmla="*/ 32385 h 64770"/>
                    <a:gd name="connsiteX3" fmla="*/ 32385 w 64770"/>
                    <a:gd name="connsiteY3" fmla="*/ 0 h 64770"/>
                    <a:gd name="connsiteX4" fmla="*/ 64770 w 64770"/>
                    <a:gd name="connsiteY4" fmla="*/ 32385 h 64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4770" h="64770">
                      <a:moveTo>
                        <a:pt x="64770" y="32385"/>
                      </a:moveTo>
                      <a:cubicBezTo>
                        <a:pt x="64770" y="50271"/>
                        <a:pt x="50271" y="64770"/>
                        <a:pt x="32385" y="64770"/>
                      </a:cubicBezTo>
                      <a:cubicBezTo>
                        <a:pt x="14499" y="64770"/>
                        <a:pt x="0" y="50271"/>
                        <a:pt x="0" y="32385"/>
                      </a:cubicBezTo>
                      <a:cubicBezTo>
                        <a:pt x="0" y="14499"/>
                        <a:pt x="14499" y="0"/>
                        <a:pt x="32385" y="0"/>
                      </a:cubicBezTo>
                      <a:cubicBezTo>
                        <a:pt x="50271" y="0"/>
                        <a:pt x="64770" y="14499"/>
                        <a:pt x="64770" y="32385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79" name="Freeform: Shape 278">
                  <a:extLst>
                    <a:ext uri="{FF2B5EF4-FFF2-40B4-BE49-F238E27FC236}">
                      <a16:creationId xmlns:a16="http://schemas.microsoft.com/office/drawing/2014/main" id="{AEB9F4A8-398C-552F-7295-CE89B9EACB58}"/>
                    </a:ext>
                  </a:extLst>
                </p:cNvPr>
                <p:cNvSpPr/>
                <p:nvPr/>
              </p:nvSpPr>
              <p:spPr>
                <a:xfrm>
                  <a:off x="4160520" y="2903220"/>
                  <a:ext cx="78104" cy="78104"/>
                </a:xfrm>
                <a:custGeom>
                  <a:avLst/>
                  <a:gdLst>
                    <a:gd name="connsiteX0" fmla="*/ 78105 w 78104"/>
                    <a:gd name="connsiteY0" fmla="*/ 39052 h 78104"/>
                    <a:gd name="connsiteX1" fmla="*/ 39052 w 78104"/>
                    <a:gd name="connsiteY1" fmla="*/ 78105 h 78104"/>
                    <a:gd name="connsiteX2" fmla="*/ 0 w 78104"/>
                    <a:gd name="connsiteY2" fmla="*/ 39052 h 78104"/>
                    <a:gd name="connsiteX3" fmla="*/ 39052 w 78104"/>
                    <a:gd name="connsiteY3" fmla="*/ 0 h 78104"/>
                    <a:gd name="connsiteX4" fmla="*/ 78105 w 78104"/>
                    <a:gd name="connsiteY4" fmla="*/ 39052 h 781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104" h="78104">
                      <a:moveTo>
                        <a:pt x="78105" y="39052"/>
                      </a:moveTo>
                      <a:cubicBezTo>
                        <a:pt x="78105" y="60621"/>
                        <a:pt x="60621" y="78105"/>
                        <a:pt x="39052" y="78105"/>
                      </a:cubicBezTo>
                      <a:cubicBezTo>
                        <a:pt x="17484" y="78105"/>
                        <a:pt x="0" y="60621"/>
                        <a:pt x="0" y="39052"/>
                      </a:cubicBezTo>
                      <a:cubicBezTo>
                        <a:pt x="0" y="17484"/>
                        <a:pt x="17484" y="0"/>
                        <a:pt x="39052" y="0"/>
                      </a:cubicBezTo>
                      <a:cubicBezTo>
                        <a:pt x="60621" y="0"/>
                        <a:pt x="78105" y="17484"/>
                        <a:pt x="78105" y="39052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1" name="Graphic 3">
                <a:extLst>
                  <a:ext uri="{FF2B5EF4-FFF2-40B4-BE49-F238E27FC236}">
                    <a16:creationId xmlns:a16="http://schemas.microsoft.com/office/drawing/2014/main" id="{5278485F-DAB8-20CA-8470-3ABB6A13A420}"/>
                  </a:ext>
                </a:extLst>
              </p:cNvPr>
              <p:cNvGrpSpPr/>
              <p:nvPr/>
            </p:nvGrpSpPr>
            <p:grpSpPr>
              <a:xfrm>
                <a:off x="3941445" y="2684145"/>
                <a:ext cx="78104" cy="78104"/>
                <a:chOff x="3941445" y="2684145"/>
                <a:chExt cx="78104" cy="78104"/>
              </a:xfrm>
              <a:grpFill/>
            </p:grpSpPr>
            <p:sp>
              <p:nvSpPr>
                <p:cNvPr id="272" name="Freeform: Shape 271">
                  <a:extLst>
                    <a:ext uri="{FF2B5EF4-FFF2-40B4-BE49-F238E27FC236}">
                      <a16:creationId xmlns:a16="http://schemas.microsoft.com/office/drawing/2014/main" id="{FB6E99EC-FB47-BE53-C2D9-37EC581136C6}"/>
                    </a:ext>
                  </a:extLst>
                </p:cNvPr>
                <p:cNvSpPr/>
                <p:nvPr/>
              </p:nvSpPr>
              <p:spPr>
                <a:xfrm>
                  <a:off x="3964305" y="2707005"/>
                  <a:ext cx="32384" cy="32384"/>
                </a:xfrm>
                <a:custGeom>
                  <a:avLst/>
                  <a:gdLst>
                    <a:gd name="connsiteX0" fmla="*/ 32385 w 32384"/>
                    <a:gd name="connsiteY0" fmla="*/ 16192 h 32384"/>
                    <a:gd name="connsiteX1" fmla="*/ 16193 w 32384"/>
                    <a:gd name="connsiteY1" fmla="*/ 32385 h 32384"/>
                    <a:gd name="connsiteX2" fmla="*/ 0 w 32384"/>
                    <a:gd name="connsiteY2" fmla="*/ 16192 h 32384"/>
                    <a:gd name="connsiteX3" fmla="*/ 16193 w 32384"/>
                    <a:gd name="connsiteY3" fmla="*/ 0 h 32384"/>
                    <a:gd name="connsiteX4" fmla="*/ 32385 w 32384"/>
                    <a:gd name="connsiteY4" fmla="*/ 16192 h 323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4" h="32384">
                      <a:moveTo>
                        <a:pt x="32385" y="16192"/>
                      </a:moveTo>
                      <a:cubicBezTo>
                        <a:pt x="32385" y="25135"/>
                        <a:pt x="25136" y="32385"/>
                        <a:pt x="16193" y="32385"/>
                      </a:cubicBezTo>
                      <a:cubicBezTo>
                        <a:pt x="7250" y="32385"/>
                        <a:pt x="0" y="25135"/>
                        <a:pt x="0" y="16192"/>
                      </a:cubicBezTo>
                      <a:cubicBezTo>
                        <a:pt x="0" y="7250"/>
                        <a:pt x="7250" y="0"/>
                        <a:pt x="16193" y="0"/>
                      </a:cubicBezTo>
                      <a:cubicBezTo>
                        <a:pt x="25136" y="0"/>
                        <a:pt x="32385" y="7250"/>
                        <a:pt x="32385" y="16192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73" name="Freeform: Shape 272">
                  <a:extLst>
                    <a:ext uri="{FF2B5EF4-FFF2-40B4-BE49-F238E27FC236}">
                      <a16:creationId xmlns:a16="http://schemas.microsoft.com/office/drawing/2014/main" id="{83CD5D3E-991A-374E-EEAF-94E098F217F3}"/>
                    </a:ext>
                  </a:extLst>
                </p:cNvPr>
                <p:cNvSpPr/>
                <p:nvPr/>
              </p:nvSpPr>
              <p:spPr>
                <a:xfrm>
                  <a:off x="3956685" y="2699385"/>
                  <a:ext cx="47625" cy="47625"/>
                </a:xfrm>
                <a:custGeom>
                  <a:avLst/>
                  <a:gdLst>
                    <a:gd name="connsiteX0" fmla="*/ 47625 w 47625"/>
                    <a:gd name="connsiteY0" fmla="*/ 23812 h 47625"/>
                    <a:gd name="connsiteX1" fmla="*/ 23812 w 47625"/>
                    <a:gd name="connsiteY1" fmla="*/ 47625 h 47625"/>
                    <a:gd name="connsiteX2" fmla="*/ 0 w 47625"/>
                    <a:gd name="connsiteY2" fmla="*/ 23812 h 47625"/>
                    <a:gd name="connsiteX3" fmla="*/ 23812 w 47625"/>
                    <a:gd name="connsiteY3" fmla="*/ 0 h 47625"/>
                    <a:gd name="connsiteX4" fmla="*/ 47625 w 47625"/>
                    <a:gd name="connsiteY4" fmla="*/ 23812 h 47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7625" h="47625">
                      <a:moveTo>
                        <a:pt x="47625" y="23812"/>
                      </a:moveTo>
                      <a:cubicBezTo>
                        <a:pt x="47625" y="36964"/>
                        <a:pt x="36964" y="47625"/>
                        <a:pt x="23812" y="47625"/>
                      </a:cubicBezTo>
                      <a:cubicBezTo>
                        <a:pt x="10661" y="47625"/>
                        <a:pt x="0" y="36964"/>
                        <a:pt x="0" y="23812"/>
                      </a:cubicBezTo>
                      <a:cubicBezTo>
                        <a:pt x="0" y="10661"/>
                        <a:pt x="10661" y="0"/>
                        <a:pt x="23812" y="0"/>
                      </a:cubicBezTo>
                      <a:cubicBezTo>
                        <a:pt x="36964" y="0"/>
                        <a:pt x="47625" y="10661"/>
                        <a:pt x="47625" y="23812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74" name="Freeform: Shape 273">
                  <a:extLst>
                    <a:ext uri="{FF2B5EF4-FFF2-40B4-BE49-F238E27FC236}">
                      <a16:creationId xmlns:a16="http://schemas.microsoft.com/office/drawing/2014/main" id="{3FF958E8-BA38-F60A-5E0F-422338BA6C4F}"/>
                    </a:ext>
                  </a:extLst>
                </p:cNvPr>
                <p:cNvSpPr/>
                <p:nvPr/>
              </p:nvSpPr>
              <p:spPr>
                <a:xfrm>
                  <a:off x="3948112" y="2690812"/>
                  <a:ext cx="64770" cy="64770"/>
                </a:xfrm>
                <a:custGeom>
                  <a:avLst/>
                  <a:gdLst>
                    <a:gd name="connsiteX0" fmla="*/ 64770 w 64770"/>
                    <a:gd name="connsiteY0" fmla="*/ 32385 h 64770"/>
                    <a:gd name="connsiteX1" fmla="*/ 32385 w 64770"/>
                    <a:gd name="connsiteY1" fmla="*/ 64770 h 64770"/>
                    <a:gd name="connsiteX2" fmla="*/ 0 w 64770"/>
                    <a:gd name="connsiteY2" fmla="*/ 32385 h 64770"/>
                    <a:gd name="connsiteX3" fmla="*/ 32385 w 64770"/>
                    <a:gd name="connsiteY3" fmla="*/ 0 h 64770"/>
                    <a:gd name="connsiteX4" fmla="*/ 64770 w 64770"/>
                    <a:gd name="connsiteY4" fmla="*/ 32385 h 64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4770" h="64770">
                      <a:moveTo>
                        <a:pt x="64770" y="32385"/>
                      </a:moveTo>
                      <a:cubicBezTo>
                        <a:pt x="64770" y="50271"/>
                        <a:pt x="50271" y="64770"/>
                        <a:pt x="32385" y="64770"/>
                      </a:cubicBezTo>
                      <a:cubicBezTo>
                        <a:pt x="14499" y="64770"/>
                        <a:pt x="0" y="50271"/>
                        <a:pt x="0" y="32385"/>
                      </a:cubicBezTo>
                      <a:cubicBezTo>
                        <a:pt x="0" y="14499"/>
                        <a:pt x="14499" y="0"/>
                        <a:pt x="32385" y="0"/>
                      </a:cubicBezTo>
                      <a:cubicBezTo>
                        <a:pt x="50271" y="0"/>
                        <a:pt x="64770" y="14499"/>
                        <a:pt x="64770" y="32385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75" name="Freeform: Shape 274">
                  <a:extLst>
                    <a:ext uri="{FF2B5EF4-FFF2-40B4-BE49-F238E27FC236}">
                      <a16:creationId xmlns:a16="http://schemas.microsoft.com/office/drawing/2014/main" id="{4603FA43-EC71-A169-3642-7F576459E529}"/>
                    </a:ext>
                  </a:extLst>
                </p:cNvPr>
                <p:cNvSpPr/>
                <p:nvPr/>
              </p:nvSpPr>
              <p:spPr>
                <a:xfrm>
                  <a:off x="3941445" y="2684145"/>
                  <a:ext cx="78104" cy="78104"/>
                </a:xfrm>
                <a:custGeom>
                  <a:avLst/>
                  <a:gdLst>
                    <a:gd name="connsiteX0" fmla="*/ 78105 w 78104"/>
                    <a:gd name="connsiteY0" fmla="*/ 39052 h 78104"/>
                    <a:gd name="connsiteX1" fmla="*/ 39052 w 78104"/>
                    <a:gd name="connsiteY1" fmla="*/ 78105 h 78104"/>
                    <a:gd name="connsiteX2" fmla="*/ 0 w 78104"/>
                    <a:gd name="connsiteY2" fmla="*/ 39052 h 78104"/>
                    <a:gd name="connsiteX3" fmla="*/ 39052 w 78104"/>
                    <a:gd name="connsiteY3" fmla="*/ 0 h 78104"/>
                    <a:gd name="connsiteX4" fmla="*/ 78105 w 78104"/>
                    <a:gd name="connsiteY4" fmla="*/ 39052 h 781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104" h="78104">
                      <a:moveTo>
                        <a:pt x="78105" y="39052"/>
                      </a:moveTo>
                      <a:cubicBezTo>
                        <a:pt x="78105" y="60621"/>
                        <a:pt x="60621" y="78105"/>
                        <a:pt x="39052" y="78105"/>
                      </a:cubicBezTo>
                      <a:cubicBezTo>
                        <a:pt x="17484" y="78105"/>
                        <a:pt x="0" y="60621"/>
                        <a:pt x="0" y="39052"/>
                      </a:cubicBezTo>
                      <a:cubicBezTo>
                        <a:pt x="0" y="17484"/>
                        <a:pt x="17484" y="0"/>
                        <a:pt x="39052" y="0"/>
                      </a:cubicBezTo>
                      <a:cubicBezTo>
                        <a:pt x="60621" y="0"/>
                        <a:pt x="78105" y="17484"/>
                        <a:pt x="78105" y="39052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2" name="Graphic 3">
                <a:extLst>
                  <a:ext uri="{FF2B5EF4-FFF2-40B4-BE49-F238E27FC236}">
                    <a16:creationId xmlns:a16="http://schemas.microsoft.com/office/drawing/2014/main" id="{058D1D95-665F-2801-48C5-7F1D15CD6166}"/>
                  </a:ext>
                </a:extLst>
              </p:cNvPr>
              <p:cNvGrpSpPr/>
              <p:nvPr/>
            </p:nvGrpSpPr>
            <p:grpSpPr>
              <a:xfrm>
                <a:off x="3973830" y="2482215"/>
                <a:ext cx="78104" cy="78104"/>
                <a:chOff x="3973830" y="2482215"/>
                <a:chExt cx="78104" cy="78104"/>
              </a:xfrm>
              <a:grpFill/>
            </p:grpSpPr>
            <p:sp>
              <p:nvSpPr>
                <p:cNvPr id="268" name="Freeform: Shape 267">
                  <a:extLst>
                    <a:ext uri="{FF2B5EF4-FFF2-40B4-BE49-F238E27FC236}">
                      <a16:creationId xmlns:a16="http://schemas.microsoft.com/office/drawing/2014/main" id="{AB9D739D-8418-40A7-B145-DDA3CFA102D8}"/>
                    </a:ext>
                  </a:extLst>
                </p:cNvPr>
                <p:cNvSpPr/>
                <p:nvPr/>
              </p:nvSpPr>
              <p:spPr>
                <a:xfrm>
                  <a:off x="3996690" y="2505075"/>
                  <a:ext cx="32384" cy="32384"/>
                </a:xfrm>
                <a:custGeom>
                  <a:avLst/>
                  <a:gdLst>
                    <a:gd name="connsiteX0" fmla="*/ 32385 w 32384"/>
                    <a:gd name="connsiteY0" fmla="*/ 16192 h 32384"/>
                    <a:gd name="connsiteX1" fmla="*/ 16193 w 32384"/>
                    <a:gd name="connsiteY1" fmla="*/ 32385 h 32384"/>
                    <a:gd name="connsiteX2" fmla="*/ 0 w 32384"/>
                    <a:gd name="connsiteY2" fmla="*/ 16192 h 32384"/>
                    <a:gd name="connsiteX3" fmla="*/ 16193 w 32384"/>
                    <a:gd name="connsiteY3" fmla="*/ 0 h 32384"/>
                    <a:gd name="connsiteX4" fmla="*/ 32385 w 32384"/>
                    <a:gd name="connsiteY4" fmla="*/ 16192 h 323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4" h="32384">
                      <a:moveTo>
                        <a:pt x="32385" y="16192"/>
                      </a:moveTo>
                      <a:cubicBezTo>
                        <a:pt x="32385" y="25135"/>
                        <a:pt x="25135" y="32385"/>
                        <a:pt x="16193" y="32385"/>
                      </a:cubicBezTo>
                      <a:cubicBezTo>
                        <a:pt x="7250" y="32385"/>
                        <a:pt x="0" y="25135"/>
                        <a:pt x="0" y="16192"/>
                      </a:cubicBezTo>
                      <a:cubicBezTo>
                        <a:pt x="0" y="7250"/>
                        <a:pt x="7250" y="0"/>
                        <a:pt x="16193" y="0"/>
                      </a:cubicBezTo>
                      <a:cubicBezTo>
                        <a:pt x="25135" y="0"/>
                        <a:pt x="32385" y="7250"/>
                        <a:pt x="32385" y="16192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69" name="Freeform: Shape 268">
                  <a:extLst>
                    <a:ext uri="{FF2B5EF4-FFF2-40B4-BE49-F238E27FC236}">
                      <a16:creationId xmlns:a16="http://schemas.microsoft.com/office/drawing/2014/main" id="{B2CFEDFB-CB1F-E2C0-6F1C-E9165B075BA4}"/>
                    </a:ext>
                  </a:extLst>
                </p:cNvPr>
                <p:cNvSpPr/>
                <p:nvPr/>
              </p:nvSpPr>
              <p:spPr>
                <a:xfrm>
                  <a:off x="3989070" y="2497455"/>
                  <a:ext cx="47625" cy="47625"/>
                </a:xfrm>
                <a:custGeom>
                  <a:avLst/>
                  <a:gdLst>
                    <a:gd name="connsiteX0" fmla="*/ 47625 w 47625"/>
                    <a:gd name="connsiteY0" fmla="*/ 23812 h 47625"/>
                    <a:gd name="connsiteX1" fmla="*/ 23813 w 47625"/>
                    <a:gd name="connsiteY1" fmla="*/ 47625 h 47625"/>
                    <a:gd name="connsiteX2" fmla="*/ 0 w 47625"/>
                    <a:gd name="connsiteY2" fmla="*/ 23812 h 47625"/>
                    <a:gd name="connsiteX3" fmla="*/ 23813 w 47625"/>
                    <a:gd name="connsiteY3" fmla="*/ 0 h 47625"/>
                    <a:gd name="connsiteX4" fmla="*/ 47625 w 47625"/>
                    <a:gd name="connsiteY4" fmla="*/ 23812 h 47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7625" h="47625">
                      <a:moveTo>
                        <a:pt x="47625" y="23812"/>
                      </a:moveTo>
                      <a:cubicBezTo>
                        <a:pt x="47625" y="36964"/>
                        <a:pt x="36964" y="47625"/>
                        <a:pt x="23813" y="47625"/>
                      </a:cubicBezTo>
                      <a:cubicBezTo>
                        <a:pt x="10661" y="47625"/>
                        <a:pt x="0" y="36964"/>
                        <a:pt x="0" y="23812"/>
                      </a:cubicBezTo>
                      <a:cubicBezTo>
                        <a:pt x="0" y="10661"/>
                        <a:pt x="10661" y="0"/>
                        <a:pt x="23813" y="0"/>
                      </a:cubicBezTo>
                      <a:cubicBezTo>
                        <a:pt x="36964" y="0"/>
                        <a:pt x="47625" y="10661"/>
                        <a:pt x="47625" y="23812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70" name="Freeform: Shape 269">
                  <a:extLst>
                    <a:ext uri="{FF2B5EF4-FFF2-40B4-BE49-F238E27FC236}">
                      <a16:creationId xmlns:a16="http://schemas.microsoft.com/office/drawing/2014/main" id="{3D686FF3-7812-C3E8-EDF1-5F05066CC481}"/>
                    </a:ext>
                  </a:extLst>
                </p:cNvPr>
                <p:cNvSpPr/>
                <p:nvPr/>
              </p:nvSpPr>
              <p:spPr>
                <a:xfrm>
                  <a:off x="3980497" y="2488882"/>
                  <a:ext cx="64770" cy="64770"/>
                </a:xfrm>
                <a:custGeom>
                  <a:avLst/>
                  <a:gdLst>
                    <a:gd name="connsiteX0" fmla="*/ 64770 w 64770"/>
                    <a:gd name="connsiteY0" fmla="*/ 32385 h 64770"/>
                    <a:gd name="connsiteX1" fmla="*/ 32385 w 64770"/>
                    <a:gd name="connsiteY1" fmla="*/ 64770 h 64770"/>
                    <a:gd name="connsiteX2" fmla="*/ 0 w 64770"/>
                    <a:gd name="connsiteY2" fmla="*/ 32385 h 64770"/>
                    <a:gd name="connsiteX3" fmla="*/ 32385 w 64770"/>
                    <a:gd name="connsiteY3" fmla="*/ 0 h 64770"/>
                    <a:gd name="connsiteX4" fmla="*/ 64770 w 64770"/>
                    <a:gd name="connsiteY4" fmla="*/ 32385 h 64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4770" h="64770">
                      <a:moveTo>
                        <a:pt x="64770" y="32385"/>
                      </a:moveTo>
                      <a:cubicBezTo>
                        <a:pt x="64770" y="50271"/>
                        <a:pt x="50271" y="64770"/>
                        <a:pt x="32385" y="64770"/>
                      </a:cubicBezTo>
                      <a:cubicBezTo>
                        <a:pt x="14499" y="64770"/>
                        <a:pt x="0" y="50271"/>
                        <a:pt x="0" y="32385"/>
                      </a:cubicBezTo>
                      <a:cubicBezTo>
                        <a:pt x="0" y="14499"/>
                        <a:pt x="14499" y="0"/>
                        <a:pt x="32385" y="0"/>
                      </a:cubicBezTo>
                      <a:cubicBezTo>
                        <a:pt x="50271" y="0"/>
                        <a:pt x="64770" y="14499"/>
                        <a:pt x="64770" y="32385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71" name="Freeform: Shape 270">
                  <a:extLst>
                    <a:ext uri="{FF2B5EF4-FFF2-40B4-BE49-F238E27FC236}">
                      <a16:creationId xmlns:a16="http://schemas.microsoft.com/office/drawing/2014/main" id="{E6740FC5-E417-78CD-4779-12616E2D6F78}"/>
                    </a:ext>
                  </a:extLst>
                </p:cNvPr>
                <p:cNvSpPr/>
                <p:nvPr/>
              </p:nvSpPr>
              <p:spPr>
                <a:xfrm>
                  <a:off x="3973830" y="2482215"/>
                  <a:ext cx="78104" cy="78104"/>
                </a:xfrm>
                <a:custGeom>
                  <a:avLst/>
                  <a:gdLst>
                    <a:gd name="connsiteX0" fmla="*/ 78105 w 78104"/>
                    <a:gd name="connsiteY0" fmla="*/ 39052 h 78104"/>
                    <a:gd name="connsiteX1" fmla="*/ 39052 w 78104"/>
                    <a:gd name="connsiteY1" fmla="*/ 78105 h 78104"/>
                    <a:gd name="connsiteX2" fmla="*/ 0 w 78104"/>
                    <a:gd name="connsiteY2" fmla="*/ 39052 h 78104"/>
                    <a:gd name="connsiteX3" fmla="*/ 39052 w 78104"/>
                    <a:gd name="connsiteY3" fmla="*/ 0 h 78104"/>
                    <a:gd name="connsiteX4" fmla="*/ 78105 w 78104"/>
                    <a:gd name="connsiteY4" fmla="*/ 39052 h 781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104" h="78104">
                      <a:moveTo>
                        <a:pt x="78105" y="39052"/>
                      </a:moveTo>
                      <a:cubicBezTo>
                        <a:pt x="78105" y="60621"/>
                        <a:pt x="60621" y="78105"/>
                        <a:pt x="39052" y="78105"/>
                      </a:cubicBezTo>
                      <a:cubicBezTo>
                        <a:pt x="17484" y="78105"/>
                        <a:pt x="0" y="60621"/>
                        <a:pt x="0" y="39052"/>
                      </a:cubicBezTo>
                      <a:cubicBezTo>
                        <a:pt x="0" y="17484"/>
                        <a:pt x="17484" y="0"/>
                        <a:pt x="39052" y="0"/>
                      </a:cubicBezTo>
                      <a:cubicBezTo>
                        <a:pt x="60621" y="0"/>
                        <a:pt x="78105" y="17484"/>
                        <a:pt x="78105" y="39052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aphic 3">
                <a:extLst>
                  <a:ext uri="{FF2B5EF4-FFF2-40B4-BE49-F238E27FC236}">
                    <a16:creationId xmlns:a16="http://schemas.microsoft.com/office/drawing/2014/main" id="{5D477BA6-CB81-30C2-F27F-3571645D3041}"/>
                  </a:ext>
                </a:extLst>
              </p:cNvPr>
              <p:cNvGrpSpPr/>
              <p:nvPr/>
            </p:nvGrpSpPr>
            <p:grpSpPr>
              <a:xfrm>
                <a:off x="4123372" y="2623185"/>
                <a:ext cx="78104" cy="78104"/>
                <a:chOff x="4123372" y="2623185"/>
                <a:chExt cx="78104" cy="78104"/>
              </a:xfrm>
              <a:grpFill/>
            </p:grpSpPr>
            <p:sp>
              <p:nvSpPr>
                <p:cNvPr id="264" name="Freeform: Shape 263">
                  <a:extLst>
                    <a:ext uri="{FF2B5EF4-FFF2-40B4-BE49-F238E27FC236}">
                      <a16:creationId xmlns:a16="http://schemas.microsoft.com/office/drawing/2014/main" id="{1C8B35C4-0F63-F792-5E3E-C26ED22FA420}"/>
                    </a:ext>
                  </a:extLst>
                </p:cNvPr>
                <p:cNvSpPr/>
                <p:nvPr/>
              </p:nvSpPr>
              <p:spPr>
                <a:xfrm>
                  <a:off x="4146232" y="2646045"/>
                  <a:ext cx="32384" cy="32384"/>
                </a:xfrm>
                <a:custGeom>
                  <a:avLst/>
                  <a:gdLst>
                    <a:gd name="connsiteX0" fmla="*/ 32385 w 32384"/>
                    <a:gd name="connsiteY0" fmla="*/ 16193 h 32384"/>
                    <a:gd name="connsiteX1" fmla="*/ 16193 w 32384"/>
                    <a:gd name="connsiteY1" fmla="*/ 32385 h 32384"/>
                    <a:gd name="connsiteX2" fmla="*/ 0 w 32384"/>
                    <a:gd name="connsiteY2" fmla="*/ 16193 h 32384"/>
                    <a:gd name="connsiteX3" fmla="*/ 16193 w 32384"/>
                    <a:gd name="connsiteY3" fmla="*/ 0 h 32384"/>
                    <a:gd name="connsiteX4" fmla="*/ 32385 w 32384"/>
                    <a:gd name="connsiteY4" fmla="*/ 16193 h 323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4" h="32384">
                      <a:moveTo>
                        <a:pt x="32385" y="16193"/>
                      </a:moveTo>
                      <a:cubicBezTo>
                        <a:pt x="32385" y="25135"/>
                        <a:pt x="25135" y="32385"/>
                        <a:pt x="16193" y="32385"/>
                      </a:cubicBezTo>
                      <a:cubicBezTo>
                        <a:pt x="7250" y="32385"/>
                        <a:pt x="0" y="25135"/>
                        <a:pt x="0" y="16193"/>
                      </a:cubicBezTo>
                      <a:cubicBezTo>
                        <a:pt x="0" y="7250"/>
                        <a:pt x="7250" y="0"/>
                        <a:pt x="16193" y="0"/>
                      </a:cubicBezTo>
                      <a:cubicBezTo>
                        <a:pt x="25135" y="0"/>
                        <a:pt x="32385" y="7250"/>
                        <a:pt x="32385" y="16193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65" name="Freeform: Shape 264">
                  <a:extLst>
                    <a:ext uri="{FF2B5EF4-FFF2-40B4-BE49-F238E27FC236}">
                      <a16:creationId xmlns:a16="http://schemas.microsoft.com/office/drawing/2014/main" id="{C7F8ECA3-36DE-D97F-2ED2-32C06F666C0D}"/>
                    </a:ext>
                  </a:extLst>
                </p:cNvPr>
                <p:cNvSpPr/>
                <p:nvPr/>
              </p:nvSpPr>
              <p:spPr>
                <a:xfrm>
                  <a:off x="4138612" y="2638425"/>
                  <a:ext cx="47625" cy="47625"/>
                </a:xfrm>
                <a:custGeom>
                  <a:avLst/>
                  <a:gdLst>
                    <a:gd name="connsiteX0" fmla="*/ 47625 w 47625"/>
                    <a:gd name="connsiteY0" fmla="*/ 23813 h 47625"/>
                    <a:gd name="connsiteX1" fmla="*/ 23813 w 47625"/>
                    <a:gd name="connsiteY1" fmla="*/ 47625 h 47625"/>
                    <a:gd name="connsiteX2" fmla="*/ 0 w 47625"/>
                    <a:gd name="connsiteY2" fmla="*/ 23813 h 47625"/>
                    <a:gd name="connsiteX3" fmla="*/ 23813 w 47625"/>
                    <a:gd name="connsiteY3" fmla="*/ 0 h 47625"/>
                    <a:gd name="connsiteX4" fmla="*/ 47625 w 47625"/>
                    <a:gd name="connsiteY4" fmla="*/ 23813 h 47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7625" h="47625">
                      <a:moveTo>
                        <a:pt x="47625" y="23813"/>
                      </a:moveTo>
                      <a:cubicBezTo>
                        <a:pt x="47625" y="36964"/>
                        <a:pt x="36964" y="47625"/>
                        <a:pt x="23813" y="47625"/>
                      </a:cubicBezTo>
                      <a:cubicBezTo>
                        <a:pt x="10661" y="47625"/>
                        <a:pt x="0" y="36964"/>
                        <a:pt x="0" y="23813"/>
                      </a:cubicBezTo>
                      <a:cubicBezTo>
                        <a:pt x="0" y="10661"/>
                        <a:pt x="10661" y="0"/>
                        <a:pt x="23813" y="0"/>
                      </a:cubicBezTo>
                      <a:cubicBezTo>
                        <a:pt x="36964" y="0"/>
                        <a:pt x="47625" y="10661"/>
                        <a:pt x="47625" y="23813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66" name="Freeform: Shape 265">
                  <a:extLst>
                    <a:ext uri="{FF2B5EF4-FFF2-40B4-BE49-F238E27FC236}">
                      <a16:creationId xmlns:a16="http://schemas.microsoft.com/office/drawing/2014/main" id="{9743034E-E753-4445-A1EA-A50CFA21C50C}"/>
                    </a:ext>
                  </a:extLst>
                </p:cNvPr>
                <p:cNvSpPr/>
                <p:nvPr/>
              </p:nvSpPr>
              <p:spPr>
                <a:xfrm>
                  <a:off x="4130040" y="2629852"/>
                  <a:ext cx="64770" cy="64770"/>
                </a:xfrm>
                <a:custGeom>
                  <a:avLst/>
                  <a:gdLst>
                    <a:gd name="connsiteX0" fmla="*/ 64770 w 64770"/>
                    <a:gd name="connsiteY0" fmla="*/ 32385 h 64770"/>
                    <a:gd name="connsiteX1" fmla="*/ 32385 w 64770"/>
                    <a:gd name="connsiteY1" fmla="*/ 64770 h 64770"/>
                    <a:gd name="connsiteX2" fmla="*/ 0 w 64770"/>
                    <a:gd name="connsiteY2" fmla="*/ 32385 h 64770"/>
                    <a:gd name="connsiteX3" fmla="*/ 32385 w 64770"/>
                    <a:gd name="connsiteY3" fmla="*/ 0 h 64770"/>
                    <a:gd name="connsiteX4" fmla="*/ 64770 w 64770"/>
                    <a:gd name="connsiteY4" fmla="*/ 32385 h 64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4770" h="64770">
                      <a:moveTo>
                        <a:pt x="64770" y="32385"/>
                      </a:moveTo>
                      <a:cubicBezTo>
                        <a:pt x="64770" y="50271"/>
                        <a:pt x="50271" y="64770"/>
                        <a:pt x="32385" y="64770"/>
                      </a:cubicBezTo>
                      <a:cubicBezTo>
                        <a:pt x="14499" y="64770"/>
                        <a:pt x="0" y="50271"/>
                        <a:pt x="0" y="32385"/>
                      </a:cubicBezTo>
                      <a:cubicBezTo>
                        <a:pt x="0" y="14499"/>
                        <a:pt x="14499" y="0"/>
                        <a:pt x="32385" y="0"/>
                      </a:cubicBezTo>
                      <a:cubicBezTo>
                        <a:pt x="50271" y="0"/>
                        <a:pt x="64770" y="14499"/>
                        <a:pt x="64770" y="32385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67" name="Freeform: Shape 266">
                  <a:extLst>
                    <a:ext uri="{FF2B5EF4-FFF2-40B4-BE49-F238E27FC236}">
                      <a16:creationId xmlns:a16="http://schemas.microsoft.com/office/drawing/2014/main" id="{36B2659C-617B-0AE0-0A55-33C27F617BCD}"/>
                    </a:ext>
                  </a:extLst>
                </p:cNvPr>
                <p:cNvSpPr/>
                <p:nvPr/>
              </p:nvSpPr>
              <p:spPr>
                <a:xfrm>
                  <a:off x="4123372" y="2623185"/>
                  <a:ext cx="78104" cy="78104"/>
                </a:xfrm>
                <a:custGeom>
                  <a:avLst/>
                  <a:gdLst>
                    <a:gd name="connsiteX0" fmla="*/ 78105 w 78104"/>
                    <a:gd name="connsiteY0" fmla="*/ 39053 h 78104"/>
                    <a:gd name="connsiteX1" fmla="*/ 39053 w 78104"/>
                    <a:gd name="connsiteY1" fmla="*/ 78105 h 78104"/>
                    <a:gd name="connsiteX2" fmla="*/ 0 w 78104"/>
                    <a:gd name="connsiteY2" fmla="*/ 39053 h 78104"/>
                    <a:gd name="connsiteX3" fmla="*/ 39053 w 78104"/>
                    <a:gd name="connsiteY3" fmla="*/ 0 h 78104"/>
                    <a:gd name="connsiteX4" fmla="*/ 78105 w 78104"/>
                    <a:gd name="connsiteY4" fmla="*/ 39053 h 781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104" h="78104">
                      <a:moveTo>
                        <a:pt x="78105" y="39053"/>
                      </a:moveTo>
                      <a:cubicBezTo>
                        <a:pt x="78105" y="60621"/>
                        <a:pt x="60621" y="78105"/>
                        <a:pt x="39053" y="78105"/>
                      </a:cubicBezTo>
                      <a:cubicBezTo>
                        <a:pt x="17484" y="78105"/>
                        <a:pt x="0" y="60621"/>
                        <a:pt x="0" y="39053"/>
                      </a:cubicBezTo>
                      <a:cubicBezTo>
                        <a:pt x="0" y="17484"/>
                        <a:pt x="17484" y="0"/>
                        <a:pt x="39053" y="0"/>
                      </a:cubicBezTo>
                      <a:cubicBezTo>
                        <a:pt x="60621" y="0"/>
                        <a:pt x="78105" y="17484"/>
                        <a:pt x="78105" y="39053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aphic 3">
                <a:extLst>
                  <a:ext uri="{FF2B5EF4-FFF2-40B4-BE49-F238E27FC236}">
                    <a16:creationId xmlns:a16="http://schemas.microsoft.com/office/drawing/2014/main" id="{D04C5420-0310-1AAE-8CDA-A358DACD8D05}"/>
                  </a:ext>
                </a:extLst>
              </p:cNvPr>
              <p:cNvGrpSpPr/>
              <p:nvPr/>
            </p:nvGrpSpPr>
            <p:grpSpPr>
              <a:xfrm>
                <a:off x="4258627" y="2608897"/>
                <a:ext cx="78104" cy="78104"/>
                <a:chOff x="4258627" y="2608897"/>
                <a:chExt cx="78104" cy="78104"/>
              </a:xfrm>
              <a:grpFill/>
            </p:grpSpPr>
            <p:sp>
              <p:nvSpPr>
                <p:cNvPr id="260" name="Freeform: Shape 259">
                  <a:extLst>
                    <a:ext uri="{FF2B5EF4-FFF2-40B4-BE49-F238E27FC236}">
                      <a16:creationId xmlns:a16="http://schemas.microsoft.com/office/drawing/2014/main" id="{06171A84-D36D-2D33-D0FC-52AD552F3781}"/>
                    </a:ext>
                  </a:extLst>
                </p:cNvPr>
                <p:cNvSpPr/>
                <p:nvPr/>
              </p:nvSpPr>
              <p:spPr>
                <a:xfrm>
                  <a:off x="4281487" y="2631757"/>
                  <a:ext cx="32384" cy="32384"/>
                </a:xfrm>
                <a:custGeom>
                  <a:avLst/>
                  <a:gdLst>
                    <a:gd name="connsiteX0" fmla="*/ 32385 w 32384"/>
                    <a:gd name="connsiteY0" fmla="*/ 16193 h 32384"/>
                    <a:gd name="connsiteX1" fmla="*/ 16192 w 32384"/>
                    <a:gd name="connsiteY1" fmla="*/ 32385 h 32384"/>
                    <a:gd name="connsiteX2" fmla="*/ 0 w 32384"/>
                    <a:gd name="connsiteY2" fmla="*/ 16193 h 32384"/>
                    <a:gd name="connsiteX3" fmla="*/ 16192 w 32384"/>
                    <a:gd name="connsiteY3" fmla="*/ 0 h 32384"/>
                    <a:gd name="connsiteX4" fmla="*/ 32385 w 32384"/>
                    <a:gd name="connsiteY4" fmla="*/ 16193 h 323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4" h="32384">
                      <a:moveTo>
                        <a:pt x="32385" y="16193"/>
                      </a:moveTo>
                      <a:cubicBezTo>
                        <a:pt x="32385" y="25135"/>
                        <a:pt x="25135" y="32385"/>
                        <a:pt x="16192" y="32385"/>
                      </a:cubicBezTo>
                      <a:cubicBezTo>
                        <a:pt x="7250" y="32385"/>
                        <a:pt x="0" y="25135"/>
                        <a:pt x="0" y="16193"/>
                      </a:cubicBezTo>
                      <a:cubicBezTo>
                        <a:pt x="0" y="7250"/>
                        <a:pt x="7250" y="0"/>
                        <a:pt x="16192" y="0"/>
                      </a:cubicBezTo>
                      <a:cubicBezTo>
                        <a:pt x="25135" y="0"/>
                        <a:pt x="32385" y="7250"/>
                        <a:pt x="32385" y="16193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61" name="Freeform: Shape 260">
                  <a:extLst>
                    <a:ext uri="{FF2B5EF4-FFF2-40B4-BE49-F238E27FC236}">
                      <a16:creationId xmlns:a16="http://schemas.microsoft.com/office/drawing/2014/main" id="{E89CC8F8-3C57-A795-58A0-63692C02C1DB}"/>
                    </a:ext>
                  </a:extLst>
                </p:cNvPr>
                <p:cNvSpPr/>
                <p:nvPr/>
              </p:nvSpPr>
              <p:spPr>
                <a:xfrm>
                  <a:off x="4273867" y="2624137"/>
                  <a:ext cx="47625" cy="47625"/>
                </a:xfrm>
                <a:custGeom>
                  <a:avLst/>
                  <a:gdLst>
                    <a:gd name="connsiteX0" fmla="*/ 47625 w 47625"/>
                    <a:gd name="connsiteY0" fmla="*/ 23813 h 47625"/>
                    <a:gd name="connsiteX1" fmla="*/ 23812 w 47625"/>
                    <a:gd name="connsiteY1" fmla="*/ 47625 h 47625"/>
                    <a:gd name="connsiteX2" fmla="*/ 0 w 47625"/>
                    <a:gd name="connsiteY2" fmla="*/ 23813 h 47625"/>
                    <a:gd name="connsiteX3" fmla="*/ 23812 w 47625"/>
                    <a:gd name="connsiteY3" fmla="*/ 0 h 47625"/>
                    <a:gd name="connsiteX4" fmla="*/ 47625 w 47625"/>
                    <a:gd name="connsiteY4" fmla="*/ 23813 h 47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7625" h="47625">
                      <a:moveTo>
                        <a:pt x="47625" y="23813"/>
                      </a:moveTo>
                      <a:cubicBezTo>
                        <a:pt x="47625" y="36964"/>
                        <a:pt x="36964" y="47625"/>
                        <a:pt x="23812" y="47625"/>
                      </a:cubicBezTo>
                      <a:cubicBezTo>
                        <a:pt x="10661" y="47625"/>
                        <a:pt x="0" y="36964"/>
                        <a:pt x="0" y="23813"/>
                      </a:cubicBezTo>
                      <a:cubicBezTo>
                        <a:pt x="0" y="10661"/>
                        <a:pt x="10661" y="0"/>
                        <a:pt x="23812" y="0"/>
                      </a:cubicBezTo>
                      <a:cubicBezTo>
                        <a:pt x="36964" y="0"/>
                        <a:pt x="47625" y="10661"/>
                        <a:pt x="47625" y="23813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62" name="Freeform: Shape 261">
                  <a:extLst>
                    <a:ext uri="{FF2B5EF4-FFF2-40B4-BE49-F238E27FC236}">
                      <a16:creationId xmlns:a16="http://schemas.microsoft.com/office/drawing/2014/main" id="{E04D5E3A-9151-AD1F-6689-BECB711417E2}"/>
                    </a:ext>
                  </a:extLst>
                </p:cNvPr>
                <p:cNvSpPr/>
                <p:nvPr/>
              </p:nvSpPr>
              <p:spPr>
                <a:xfrm>
                  <a:off x="4265295" y="2615565"/>
                  <a:ext cx="64770" cy="64770"/>
                </a:xfrm>
                <a:custGeom>
                  <a:avLst/>
                  <a:gdLst>
                    <a:gd name="connsiteX0" fmla="*/ 64770 w 64770"/>
                    <a:gd name="connsiteY0" fmla="*/ 32385 h 64770"/>
                    <a:gd name="connsiteX1" fmla="*/ 32385 w 64770"/>
                    <a:gd name="connsiteY1" fmla="*/ 64770 h 64770"/>
                    <a:gd name="connsiteX2" fmla="*/ 0 w 64770"/>
                    <a:gd name="connsiteY2" fmla="*/ 32385 h 64770"/>
                    <a:gd name="connsiteX3" fmla="*/ 32385 w 64770"/>
                    <a:gd name="connsiteY3" fmla="*/ 0 h 64770"/>
                    <a:gd name="connsiteX4" fmla="*/ 64770 w 64770"/>
                    <a:gd name="connsiteY4" fmla="*/ 32385 h 64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4770" h="64770">
                      <a:moveTo>
                        <a:pt x="64770" y="32385"/>
                      </a:moveTo>
                      <a:cubicBezTo>
                        <a:pt x="64770" y="50271"/>
                        <a:pt x="50271" y="64770"/>
                        <a:pt x="32385" y="64770"/>
                      </a:cubicBezTo>
                      <a:cubicBezTo>
                        <a:pt x="14499" y="64770"/>
                        <a:pt x="0" y="50271"/>
                        <a:pt x="0" y="32385"/>
                      </a:cubicBezTo>
                      <a:cubicBezTo>
                        <a:pt x="0" y="14499"/>
                        <a:pt x="14499" y="0"/>
                        <a:pt x="32385" y="0"/>
                      </a:cubicBezTo>
                      <a:cubicBezTo>
                        <a:pt x="50271" y="0"/>
                        <a:pt x="64770" y="14499"/>
                        <a:pt x="64770" y="32385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63" name="Freeform: Shape 262">
                  <a:extLst>
                    <a:ext uri="{FF2B5EF4-FFF2-40B4-BE49-F238E27FC236}">
                      <a16:creationId xmlns:a16="http://schemas.microsoft.com/office/drawing/2014/main" id="{41E4EF28-B54A-F4FA-0B98-9F7A24F835A0}"/>
                    </a:ext>
                  </a:extLst>
                </p:cNvPr>
                <p:cNvSpPr/>
                <p:nvPr/>
              </p:nvSpPr>
              <p:spPr>
                <a:xfrm>
                  <a:off x="4258627" y="2608897"/>
                  <a:ext cx="78104" cy="78104"/>
                </a:xfrm>
                <a:custGeom>
                  <a:avLst/>
                  <a:gdLst>
                    <a:gd name="connsiteX0" fmla="*/ 78105 w 78104"/>
                    <a:gd name="connsiteY0" fmla="*/ 39053 h 78104"/>
                    <a:gd name="connsiteX1" fmla="*/ 39052 w 78104"/>
                    <a:gd name="connsiteY1" fmla="*/ 78105 h 78104"/>
                    <a:gd name="connsiteX2" fmla="*/ 0 w 78104"/>
                    <a:gd name="connsiteY2" fmla="*/ 39053 h 78104"/>
                    <a:gd name="connsiteX3" fmla="*/ 39052 w 78104"/>
                    <a:gd name="connsiteY3" fmla="*/ 0 h 78104"/>
                    <a:gd name="connsiteX4" fmla="*/ 78105 w 78104"/>
                    <a:gd name="connsiteY4" fmla="*/ 39053 h 781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104" h="78104">
                      <a:moveTo>
                        <a:pt x="78105" y="39053"/>
                      </a:moveTo>
                      <a:cubicBezTo>
                        <a:pt x="78105" y="60621"/>
                        <a:pt x="60621" y="78105"/>
                        <a:pt x="39052" y="78105"/>
                      </a:cubicBezTo>
                      <a:cubicBezTo>
                        <a:pt x="17484" y="78105"/>
                        <a:pt x="0" y="60621"/>
                        <a:pt x="0" y="39053"/>
                      </a:cubicBezTo>
                      <a:cubicBezTo>
                        <a:pt x="0" y="17484"/>
                        <a:pt x="17484" y="0"/>
                        <a:pt x="39052" y="0"/>
                      </a:cubicBezTo>
                      <a:cubicBezTo>
                        <a:pt x="60621" y="0"/>
                        <a:pt x="78105" y="17484"/>
                        <a:pt x="78105" y="39053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aphic 3">
                <a:extLst>
                  <a:ext uri="{FF2B5EF4-FFF2-40B4-BE49-F238E27FC236}">
                    <a16:creationId xmlns:a16="http://schemas.microsoft.com/office/drawing/2014/main" id="{5B65EAF5-C0DB-3169-6B5D-63B49C6FDC2D}"/>
                  </a:ext>
                </a:extLst>
              </p:cNvPr>
              <p:cNvGrpSpPr/>
              <p:nvPr/>
            </p:nvGrpSpPr>
            <p:grpSpPr>
              <a:xfrm>
                <a:off x="4394835" y="2669857"/>
                <a:ext cx="78104" cy="78104"/>
                <a:chOff x="4394835" y="2669857"/>
                <a:chExt cx="78104" cy="78104"/>
              </a:xfrm>
              <a:grpFill/>
            </p:grpSpPr>
            <p:sp>
              <p:nvSpPr>
                <p:cNvPr id="256" name="Freeform: Shape 255">
                  <a:extLst>
                    <a:ext uri="{FF2B5EF4-FFF2-40B4-BE49-F238E27FC236}">
                      <a16:creationId xmlns:a16="http://schemas.microsoft.com/office/drawing/2014/main" id="{F0341242-7C3E-CFAF-9D98-BAD2350F8D8C}"/>
                    </a:ext>
                  </a:extLst>
                </p:cNvPr>
                <p:cNvSpPr/>
                <p:nvPr/>
              </p:nvSpPr>
              <p:spPr>
                <a:xfrm>
                  <a:off x="4417695" y="2692717"/>
                  <a:ext cx="32384" cy="32384"/>
                </a:xfrm>
                <a:custGeom>
                  <a:avLst/>
                  <a:gdLst>
                    <a:gd name="connsiteX0" fmla="*/ 32385 w 32384"/>
                    <a:gd name="connsiteY0" fmla="*/ 16192 h 32384"/>
                    <a:gd name="connsiteX1" fmla="*/ 16193 w 32384"/>
                    <a:gd name="connsiteY1" fmla="*/ 32385 h 32384"/>
                    <a:gd name="connsiteX2" fmla="*/ 0 w 32384"/>
                    <a:gd name="connsiteY2" fmla="*/ 16192 h 32384"/>
                    <a:gd name="connsiteX3" fmla="*/ 16193 w 32384"/>
                    <a:gd name="connsiteY3" fmla="*/ 0 h 32384"/>
                    <a:gd name="connsiteX4" fmla="*/ 32385 w 32384"/>
                    <a:gd name="connsiteY4" fmla="*/ 16192 h 323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4" h="32384">
                      <a:moveTo>
                        <a:pt x="32385" y="16192"/>
                      </a:moveTo>
                      <a:cubicBezTo>
                        <a:pt x="32385" y="25135"/>
                        <a:pt x="25135" y="32385"/>
                        <a:pt x="16193" y="32385"/>
                      </a:cubicBezTo>
                      <a:cubicBezTo>
                        <a:pt x="7250" y="32385"/>
                        <a:pt x="0" y="25135"/>
                        <a:pt x="0" y="16192"/>
                      </a:cubicBezTo>
                      <a:cubicBezTo>
                        <a:pt x="0" y="7250"/>
                        <a:pt x="7250" y="0"/>
                        <a:pt x="16193" y="0"/>
                      </a:cubicBezTo>
                      <a:cubicBezTo>
                        <a:pt x="25135" y="0"/>
                        <a:pt x="32385" y="7250"/>
                        <a:pt x="32385" y="16192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57" name="Freeform: Shape 256">
                  <a:extLst>
                    <a:ext uri="{FF2B5EF4-FFF2-40B4-BE49-F238E27FC236}">
                      <a16:creationId xmlns:a16="http://schemas.microsoft.com/office/drawing/2014/main" id="{FF66438C-898D-58B0-7C05-BD1CAC5575EA}"/>
                    </a:ext>
                  </a:extLst>
                </p:cNvPr>
                <p:cNvSpPr/>
                <p:nvPr/>
              </p:nvSpPr>
              <p:spPr>
                <a:xfrm>
                  <a:off x="4410075" y="2685097"/>
                  <a:ext cx="47625" cy="47625"/>
                </a:xfrm>
                <a:custGeom>
                  <a:avLst/>
                  <a:gdLst>
                    <a:gd name="connsiteX0" fmla="*/ 47625 w 47625"/>
                    <a:gd name="connsiteY0" fmla="*/ 23812 h 47625"/>
                    <a:gd name="connsiteX1" fmla="*/ 23813 w 47625"/>
                    <a:gd name="connsiteY1" fmla="*/ 47625 h 47625"/>
                    <a:gd name="connsiteX2" fmla="*/ 0 w 47625"/>
                    <a:gd name="connsiteY2" fmla="*/ 23812 h 47625"/>
                    <a:gd name="connsiteX3" fmla="*/ 23813 w 47625"/>
                    <a:gd name="connsiteY3" fmla="*/ 0 h 47625"/>
                    <a:gd name="connsiteX4" fmla="*/ 47625 w 47625"/>
                    <a:gd name="connsiteY4" fmla="*/ 23812 h 47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7625" h="47625">
                      <a:moveTo>
                        <a:pt x="47625" y="23812"/>
                      </a:moveTo>
                      <a:cubicBezTo>
                        <a:pt x="47625" y="36964"/>
                        <a:pt x="36964" y="47625"/>
                        <a:pt x="23813" y="47625"/>
                      </a:cubicBezTo>
                      <a:cubicBezTo>
                        <a:pt x="10661" y="47625"/>
                        <a:pt x="0" y="36964"/>
                        <a:pt x="0" y="23812"/>
                      </a:cubicBezTo>
                      <a:cubicBezTo>
                        <a:pt x="0" y="10661"/>
                        <a:pt x="10661" y="0"/>
                        <a:pt x="23813" y="0"/>
                      </a:cubicBezTo>
                      <a:cubicBezTo>
                        <a:pt x="36964" y="0"/>
                        <a:pt x="47625" y="10661"/>
                        <a:pt x="47625" y="23812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58" name="Freeform: Shape 257">
                  <a:extLst>
                    <a:ext uri="{FF2B5EF4-FFF2-40B4-BE49-F238E27FC236}">
                      <a16:creationId xmlns:a16="http://schemas.microsoft.com/office/drawing/2014/main" id="{970A1DCB-1CCF-B610-FCC8-A95686038F3A}"/>
                    </a:ext>
                  </a:extLst>
                </p:cNvPr>
                <p:cNvSpPr/>
                <p:nvPr/>
              </p:nvSpPr>
              <p:spPr>
                <a:xfrm>
                  <a:off x="4401502" y="2676525"/>
                  <a:ext cx="64770" cy="64770"/>
                </a:xfrm>
                <a:custGeom>
                  <a:avLst/>
                  <a:gdLst>
                    <a:gd name="connsiteX0" fmla="*/ 64770 w 64770"/>
                    <a:gd name="connsiteY0" fmla="*/ 32385 h 64770"/>
                    <a:gd name="connsiteX1" fmla="*/ 32385 w 64770"/>
                    <a:gd name="connsiteY1" fmla="*/ 64770 h 64770"/>
                    <a:gd name="connsiteX2" fmla="*/ 0 w 64770"/>
                    <a:gd name="connsiteY2" fmla="*/ 32385 h 64770"/>
                    <a:gd name="connsiteX3" fmla="*/ 32385 w 64770"/>
                    <a:gd name="connsiteY3" fmla="*/ 0 h 64770"/>
                    <a:gd name="connsiteX4" fmla="*/ 64770 w 64770"/>
                    <a:gd name="connsiteY4" fmla="*/ 32385 h 64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4770" h="64770">
                      <a:moveTo>
                        <a:pt x="64770" y="32385"/>
                      </a:moveTo>
                      <a:cubicBezTo>
                        <a:pt x="64770" y="50271"/>
                        <a:pt x="50271" y="64770"/>
                        <a:pt x="32385" y="64770"/>
                      </a:cubicBezTo>
                      <a:cubicBezTo>
                        <a:pt x="14499" y="64770"/>
                        <a:pt x="0" y="50271"/>
                        <a:pt x="0" y="32385"/>
                      </a:cubicBezTo>
                      <a:cubicBezTo>
                        <a:pt x="0" y="14499"/>
                        <a:pt x="14499" y="0"/>
                        <a:pt x="32385" y="0"/>
                      </a:cubicBezTo>
                      <a:cubicBezTo>
                        <a:pt x="50271" y="0"/>
                        <a:pt x="64770" y="14499"/>
                        <a:pt x="64770" y="32385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59" name="Freeform: Shape 258">
                  <a:extLst>
                    <a:ext uri="{FF2B5EF4-FFF2-40B4-BE49-F238E27FC236}">
                      <a16:creationId xmlns:a16="http://schemas.microsoft.com/office/drawing/2014/main" id="{AD9C0B78-2BA3-4FE3-8E42-BDBCB370B5A7}"/>
                    </a:ext>
                  </a:extLst>
                </p:cNvPr>
                <p:cNvSpPr/>
                <p:nvPr/>
              </p:nvSpPr>
              <p:spPr>
                <a:xfrm>
                  <a:off x="4394835" y="2669857"/>
                  <a:ext cx="78104" cy="78104"/>
                </a:xfrm>
                <a:custGeom>
                  <a:avLst/>
                  <a:gdLst>
                    <a:gd name="connsiteX0" fmla="*/ 78105 w 78104"/>
                    <a:gd name="connsiteY0" fmla="*/ 39052 h 78104"/>
                    <a:gd name="connsiteX1" fmla="*/ 39053 w 78104"/>
                    <a:gd name="connsiteY1" fmla="*/ 78105 h 78104"/>
                    <a:gd name="connsiteX2" fmla="*/ 0 w 78104"/>
                    <a:gd name="connsiteY2" fmla="*/ 39052 h 78104"/>
                    <a:gd name="connsiteX3" fmla="*/ 39053 w 78104"/>
                    <a:gd name="connsiteY3" fmla="*/ 0 h 78104"/>
                    <a:gd name="connsiteX4" fmla="*/ 78105 w 78104"/>
                    <a:gd name="connsiteY4" fmla="*/ 39052 h 781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104" h="78104">
                      <a:moveTo>
                        <a:pt x="78105" y="39052"/>
                      </a:moveTo>
                      <a:cubicBezTo>
                        <a:pt x="78105" y="60621"/>
                        <a:pt x="60621" y="78105"/>
                        <a:pt x="39053" y="78105"/>
                      </a:cubicBezTo>
                      <a:cubicBezTo>
                        <a:pt x="17484" y="78105"/>
                        <a:pt x="0" y="60621"/>
                        <a:pt x="0" y="39052"/>
                      </a:cubicBezTo>
                      <a:cubicBezTo>
                        <a:pt x="0" y="17484"/>
                        <a:pt x="17484" y="0"/>
                        <a:pt x="39053" y="0"/>
                      </a:cubicBezTo>
                      <a:cubicBezTo>
                        <a:pt x="60621" y="0"/>
                        <a:pt x="78105" y="17484"/>
                        <a:pt x="78105" y="39052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aphic 3">
                <a:extLst>
                  <a:ext uri="{FF2B5EF4-FFF2-40B4-BE49-F238E27FC236}">
                    <a16:creationId xmlns:a16="http://schemas.microsoft.com/office/drawing/2014/main" id="{880B64BC-C9E1-A284-DE18-76D6B55C731C}"/>
                  </a:ext>
                </a:extLst>
              </p:cNvPr>
              <p:cNvGrpSpPr/>
              <p:nvPr/>
            </p:nvGrpSpPr>
            <p:grpSpPr>
              <a:xfrm>
                <a:off x="4623435" y="2482215"/>
                <a:ext cx="78104" cy="78104"/>
                <a:chOff x="4623435" y="2482215"/>
                <a:chExt cx="78104" cy="78104"/>
              </a:xfrm>
              <a:grpFill/>
            </p:grpSpPr>
            <p:sp>
              <p:nvSpPr>
                <p:cNvPr id="252" name="Freeform: Shape 251">
                  <a:extLst>
                    <a:ext uri="{FF2B5EF4-FFF2-40B4-BE49-F238E27FC236}">
                      <a16:creationId xmlns:a16="http://schemas.microsoft.com/office/drawing/2014/main" id="{65934BC3-F0A4-EAD9-E256-3F1E5E4A9972}"/>
                    </a:ext>
                  </a:extLst>
                </p:cNvPr>
                <p:cNvSpPr/>
                <p:nvPr/>
              </p:nvSpPr>
              <p:spPr>
                <a:xfrm>
                  <a:off x="4646295" y="2505075"/>
                  <a:ext cx="32384" cy="32384"/>
                </a:xfrm>
                <a:custGeom>
                  <a:avLst/>
                  <a:gdLst>
                    <a:gd name="connsiteX0" fmla="*/ 32385 w 32384"/>
                    <a:gd name="connsiteY0" fmla="*/ 16192 h 32384"/>
                    <a:gd name="connsiteX1" fmla="*/ 16193 w 32384"/>
                    <a:gd name="connsiteY1" fmla="*/ 32385 h 32384"/>
                    <a:gd name="connsiteX2" fmla="*/ 0 w 32384"/>
                    <a:gd name="connsiteY2" fmla="*/ 16192 h 32384"/>
                    <a:gd name="connsiteX3" fmla="*/ 16193 w 32384"/>
                    <a:gd name="connsiteY3" fmla="*/ 0 h 32384"/>
                    <a:gd name="connsiteX4" fmla="*/ 32385 w 32384"/>
                    <a:gd name="connsiteY4" fmla="*/ 16192 h 323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4" h="32384">
                      <a:moveTo>
                        <a:pt x="32385" y="16192"/>
                      </a:moveTo>
                      <a:cubicBezTo>
                        <a:pt x="32385" y="25135"/>
                        <a:pt x="25135" y="32385"/>
                        <a:pt x="16193" y="32385"/>
                      </a:cubicBezTo>
                      <a:cubicBezTo>
                        <a:pt x="7250" y="32385"/>
                        <a:pt x="0" y="25135"/>
                        <a:pt x="0" y="16192"/>
                      </a:cubicBezTo>
                      <a:cubicBezTo>
                        <a:pt x="0" y="7250"/>
                        <a:pt x="7250" y="0"/>
                        <a:pt x="16193" y="0"/>
                      </a:cubicBezTo>
                      <a:cubicBezTo>
                        <a:pt x="25135" y="0"/>
                        <a:pt x="32385" y="7250"/>
                        <a:pt x="32385" y="16192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53" name="Freeform: Shape 252">
                  <a:extLst>
                    <a:ext uri="{FF2B5EF4-FFF2-40B4-BE49-F238E27FC236}">
                      <a16:creationId xmlns:a16="http://schemas.microsoft.com/office/drawing/2014/main" id="{C212F1C9-938F-10EC-57C6-360FC2D63ECA}"/>
                    </a:ext>
                  </a:extLst>
                </p:cNvPr>
                <p:cNvSpPr/>
                <p:nvPr/>
              </p:nvSpPr>
              <p:spPr>
                <a:xfrm>
                  <a:off x="4638675" y="2497455"/>
                  <a:ext cx="47625" cy="47625"/>
                </a:xfrm>
                <a:custGeom>
                  <a:avLst/>
                  <a:gdLst>
                    <a:gd name="connsiteX0" fmla="*/ 47625 w 47625"/>
                    <a:gd name="connsiteY0" fmla="*/ 23812 h 47625"/>
                    <a:gd name="connsiteX1" fmla="*/ 23813 w 47625"/>
                    <a:gd name="connsiteY1" fmla="*/ 47625 h 47625"/>
                    <a:gd name="connsiteX2" fmla="*/ 0 w 47625"/>
                    <a:gd name="connsiteY2" fmla="*/ 23812 h 47625"/>
                    <a:gd name="connsiteX3" fmla="*/ 23813 w 47625"/>
                    <a:gd name="connsiteY3" fmla="*/ 0 h 47625"/>
                    <a:gd name="connsiteX4" fmla="*/ 47625 w 47625"/>
                    <a:gd name="connsiteY4" fmla="*/ 23812 h 47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7625" h="47625">
                      <a:moveTo>
                        <a:pt x="47625" y="23812"/>
                      </a:moveTo>
                      <a:cubicBezTo>
                        <a:pt x="47625" y="36964"/>
                        <a:pt x="36964" y="47625"/>
                        <a:pt x="23813" y="47625"/>
                      </a:cubicBezTo>
                      <a:cubicBezTo>
                        <a:pt x="10661" y="47625"/>
                        <a:pt x="0" y="36964"/>
                        <a:pt x="0" y="23812"/>
                      </a:cubicBezTo>
                      <a:cubicBezTo>
                        <a:pt x="0" y="10661"/>
                        <a:pt x="10661" y="0"/>
                        <a:pt x="23813" y="0"/>
                      </a:cubicBezTo>
                      <a:cubicBezTo>
                        <a:pt x="36964" y="0"/>
                        <a:pt x="47625" y="10661"/>
                        <a:pt x="47625" y="23812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54" name="Freeform: Shape 253">
                  <a:extLst>
                    <a:ext uri="{FF2B5EF4-FFF2-40B4-BE49-F238E27FC236}">
                      <a16:creationId xmlns:a16="http://schemas.microsoft.com/office/drawing/2014/main" id="{01969203-3096-9748-FA87-3F6DC1B841D4}"/>
                    </a:ext>
                  </a:extLst>
                </p:cNvPr>
                <p:cNvSpPr/>
                <p:nvPr/>
              </p:nvSpPr>
              <p:spPr>
                <a:xfrm>
                  <a:off x="4630102" y="2488882"/>
                  <a:ext cx="64770" cy="64770"/>
                </a:xfrm>
                <a:custGeom>
                  <a:avLst/>
                  <a:gdLst>
                    <a:gd name="connsiteX0" fmla="*/ 64770 w 64770"/>
                    <a:gd name="connsiteY0" fmla="*/ 32385 h 64770"/>
                    <a:gd name="connsiteX1" fmla="*/ 32385 w 64770"/>
                    <a:gd name="connsiteY1" fmla="*/ 64770 h 64770"/>
                    <a:gd name="connsiteX2" fmla="*/ 0 w 64770"/>
                    <a:gd name="connsiteY2" fmla="*/ 32385 h 64770"/>
                    <a:gd name="connsiteX3" fmla="*/ 32385 w 64770"/>
                    <a:gd name="connsiteY3" fmla="*/ 0 h 64770"/>
                    <a:gd name="connsiteX4" fmla="*/ 64770 w 64770"/>
                    <a:gd name="connsiteY4" fmla="*/ 32385 h 64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4770" h="64770">
                      <a:moveTo>
                        <a:pt x="64770" y="32385"/>
                      </a:moveTo>
                      <a:cubicBezTo>
                        <a:pt x="64770" y="50271"/>
                        <a:pt x="50271" y="64770"/>
                        <a:pt x="32385" y="64770"/>
                      </a:cubicBezTo>
                      <a:cubicBezTo>
                        <a:pt x="14499" y="64770"/>
                        <a:pt x="0" y="50271"/>
                        <a:pt x="0" y="32385"/>
                      </a:cubicBezTo>
                      <a:cubicBezTo>
                        <a:pt x="0" y="14499"/>
                        <a:pt x="14499" y="0"/>
                        <a:pt x="32385" y="0"/>
                      </a:cubicBezTo>
                      <a:cubicBezTo>
                        <a:pt x="50271" y="0"/>
                        <a:pt x="64770" y="14499"/>
                        <a:pt x="64770" y="32385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55" name="Freeform: Shape 254">
                  <a:extLst>
                    <a:ext uri="{FF2B5EF4-FFF2-40B4-BE49-F238E27FC236}">
                      <a16:creationId xmlns:a16="http://schemas.microsoft.com/office/drawing/2014/main" id="{E3A91454-23D0-5D09-78E9-4281CD50D316}"/>
                    </a:ext>
                  </a:extLst>
                </p:cNvPr>
                <p:cNvSpPr/>
                <p:nvPr/>
              </p:nvSpPr>
              <p:spPr>
                <a:xfrm>
                  <a:off x="4623435" y="2482215"/>
                  <a:ext cx="78104" cy="78104"/>
                </a:xfrm>
                <a:custGeom>
                  <a:avLst/>
                  <a:gdLst>
                    <a:gd name="connsiteX0" fmla="*/ 78105 w 78104"/>
                    <a:gd name="connsiteY0" fmla="*/ 39052 h 78104"/>
                    <a:gd name="connsiteX1" fmla="*/ 39053 w 78104"/>
                    <a:gd name="connsiteY1" fmla="*/ 78105 h 78104"/>
                    <a:gd name="connsiteX2" fmla="*/ 0 w 78104"/>
                    <a:gd name="connsiteY2" fmla="*/ 39052 h 78104"/>
                    <a:gd name="connsiteX3" fmla="*/ 39053 w 78104"/>
                    <a:gd name="connsiteY3" fmla="*/ 0 h 78104"/>
                    <a:gd name="connsiteX4" fmla="*/ 78105 w 78104"/>
                    <a:gd name="connsiteY4" fmla="*/ 39052 h 781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104" h="78104">
                      <a:moveTo>
                        <a:pt x="78105" y="39052"/>
                      </a:moveTo>
                      <a:cubicBezTo>
                        <a:pt x="78105" y="60621"/>
                        <a:pt x="60621" y="78105"/>
                        <a:pt x="39053" y="78105"/>
                      </a:cubicBezTo>
                      <a:cubicBezTo>
                        <a:pt x="17484" y="78105"/>
                        <a:pt x="0" y="60621"/>
                        <a:pt x="0" y="39052"/>
                      </a:cubicBezTo>
                      <a:cubicBezTo>
                        <a:pt x="0" y="17484"/>
                        <a:pt x="17484" y="0"/>
                        <a:pt x="39053" y="0"/>
                      </a:cubicBezTo>
                      <a:cubicBezTo>
                        <a:pt x="60621" y="0"/>
                        <a:pt x="78105" y="17484"/>
                        <a:pt x="78105" y="39052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7" name="Graphic 3">
                <a:extLst>
                  <a:ext uri="{FF2B5EF4-FFF2-40B4-BE49-F238E27FC236}">
                    <a16:creationId xmlns:a16="http://schemas.microsoft.com/office/drawing/2014/main" id="{6D7FF93F-43DA-5F7F-36DC-C9B021319634}"/>
                  </a:ext>
                </a:extLst>
              </p:cNvPr>
              <p:cNvGrpSpPr/>
              <p:nvPr/>
            </p:nvGrpSpPr>
            <p:grpSpPr>
              <a:xfrm>
                <a:off x="4740592" y="2571750"/>
                <a:ext cx="78104" cy="78104"/>
                <a:chOff x="4740592" y="2571750"/>
                <a:chExt cx="78104" cy="78104"/>
              </a:xfrm>
              <a:grpFill/>
            </p:grpSpPr>
            <p:sp>
              <p:nvSpPr>
                <p:cNvPr id="248" name="Freeform: Shape 247">
                  <a:extLst>
                    <a:ext uri="{FF2B5EF4-FFF2-40B4-BE49-F238E27FC236}">
                      <a16:creationId xmlns:a16="http://schemas.microsoft.com/office/drawing/2014/main" id="{8EC1D271-DBAA-7394-6290-8805EE6097D1}"/>
                    </a:ext>
                  </a:extLst>
                </p:cNvPr>
                <p:cNvSpPr/>
                <p:nvPr/>
              </p:nvSpPr>
              <p:spPr>
                <a:xfrm>
                  <a:off x="4763452" y="2594610"/>
                  <a:ext cx="32384" cy="32384"/>
                </a:xfrm>
                <a:custGeom>
                  <a:avLst/>
                  <a:gdLst>
                    <a:gd name="connsiteX0" fmla="*/ 32385 w 32384"/>
                    <a:gd name="connsiteY0" fmla="*/ 16193 h 32384"/>
                    <a:gd name="connsiteX1" fmla="*/ 16193 w 32384"/>
                    <a:gd name="connsiteY1" fmla="*/ 32385 h 32384"/>
                    <a:gd name="connsiteX2" fmla="*/ 0 w 32384"/>
                    <a:gd name="connsiteY2" fmla="*/ 16193 h 32384"/>
                    <a:gd name="connsiteX3" fmla="*/ 16193 w 32384"/>
                    <a:gd name="connsiteY3" fmla="*/ 0 h 32384"/>
                    <a:gd name="connsiteX4" fmla="*/ 32385 w 32384"/>
                    <a:gd name="connsiteY4" fmla="*/ 16193 h 323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4" h="32384">
                      <a:moveTo>
                        <a:pt x="32385" y="16193"/>
                      </a:moveTo>
                      <a:cubicBezTo>
                        <a:pt x="32385" y="25135"/>
                        <a:pt x="25135" y="32385"/>
                        <a:pt x="16193" y="32385"/>
                      </a:cubicBezTo>
                      <a:cubicBezTo>
                        <a:pt x="7250" y="32385"/>
                        <a:pt x="0" y="25135"/>
                        <a:pt x="0" y="16193"/>
                      </a:cubicBezTo>
                      <a:cubicBezTo>
                        <a:pt x="0" y="7250"/>
                        <a:pt x="7250" y="0"/>
                        <a:pt x="16193" y="0"/>
                      </a:cubicBezTo>
                      <a:cubicBezTo>
                        <a:pt x="25135" y="0"/>
                        <a:pt x="32385" y="7250"/>
                        <a:pt x="32385" y="16193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49" name="Freeform: Shape 248">
                  <a:extLst>
                    <a:ext uri="{FF2B5EF4-FFF2-40B4-BE49-F238E27FC236}">
                      <a16:creationId xmlns:a16="http://schemas.microsoft.com/office/drawing/2014/main" id="{01ECC842-8A71-82BA-CA1C-CB9103644A52}"/>
                    </a:ext>
                  </a:extLst>
                </p:cNvPr>
                <p:cNvSpPr/>
                <p:nvPr/>
              </p:nvSpPr>
              <p:spPr>
                <a:xfrm>
                  <a:off x="4755832" y="2586990"/>
                  <a:ext cx="47625" cy="47625"/>
                </a:xfrm>
                <a:custGeom>
                  <a:avLst/>
                  <a:gdLst>
                    <a:gd name="connsiteX0" fmla="*/ 47625 w 47625"/>
                    <a:gd name="connsiteY0" fmla="*/ 23813 h 47625"/>
                    <a:gd name="connsiteX1" fmla="*/ 23813 w 47625"/>
                    <a:gd name="connsiteY1" fmla="*/ 47625 h 47625"/>
                    <a:gd name="connsiteX2" fmla="*/ 0 w 47625"/>
                    <a:gd name="connsiteY2" fmla="*/ 23813 h 47625"/>
                    <a:gd name="connsiteX3" fmla="*/ 23813 w 47625"/>
                    <a:gd name="connsiteY3" fmla="*/ 0 h 47625"/>
                    <a:gd name="connsiteX4" fmla="*/ 47625 w 47625"/>
                    <a:gd name="connsiteY4" fmla="*/ 23813 h 47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7625" h="47625">
                      <a:moveTo>
                        <a:pt x="47625" y="23813"/>
                      </a:moveTo>
                      <a:cubicBezTo>
                        <a:pt x="47625" y="36964"/>
                        <a:pt x="36964" y="47625"/>
                        <a:pt x="23813" y="47625"/>
                      </a:cubicBezTo>
                      <a:cubicBezTo>
                        <a:pt x="10661" y="47625"/>
                        <a:pt x="0" y="36964"/>
                        <a:pt x="0" y="23813"/>
                      </a:cubicBezTo>
                      <a:cubicBezTo>
                        <a:pt x="0" y="10661"/>
                        <a:pt x="10661" y="0"/>
                        <a:pt x="23813" y="0"/>
                      </a:cubicBezTo>
                      <a:cubicBezTo>
                        <a:pt x="36964" y="0"/>
                        <a:pt x="47625" y="10661"/>
                        <a:pt x="47625" y="23813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50" name="Freeform: Shape 249">
                  <a:extLst>
                    <a:ext uri="{FF2B5EF4-FFF2-40B4-BE49-F238E27FC236}">
                      <a16:creationId xmlns:a16="http://schemas.microsoft.com/office/drawing/2014/main" id="{F7743838-E5E5-9B80-D5F8-E140DBE87A02}"/>
                    </a:ext>
                  </a:extLst>
                </p:cNvPr>
                <p:cNvSpPr/>
                <p:nvPr/>
              </p:nvSpPr>
              <p:spPr>
                <a:xfrm>
                  <a:off x="4747260" y="2578417"/>
                  <a:ext cx="64770" cy="64770"/>
                </a:xfrm>
                <a:custGeom>
                  <a:avLst/>
                  <a:gdLst>
                    <a:gd name="connsiteX0" fmla="*/ 64770 w 64770"/>
                    <a:gd name="connsiteY0" fmla="*/ 32385 h 64770"/>
                    <a:gd name="connsiteX1" fmla="*/ 32385 w 64770"/>
                    <a:gd name="connsiteY1" fmla="*/ 64770 h 64770"/>
                    <a:gd name="connsiteX2" fmla="*/ 0 w 64770"/>
                    <a:gd name="connsiteY2" fmla="*/ 32385 h 64770"/>
                    <a:gd name="connsiteX3" fmla="*/ 32385 w 64770"/>
                    <a:gd name="connsiteY3" fmla="*/ 0 h 64770"/>
                    <a:gd name="connsiteX4" fmla="*/ 64770 w 64770"/>
                    <a:gd name="connsiteY4" fmla="*/ 32385 h 64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4770" h="64770">
                      <a:moveTo>
                        <a:pt x="64770" y="32385"/>
                      </a:moveTo>
                      <a:cubicBezTo>
                        <a:pt x="64770" y="50271"/>
                        <a:pt x="50271" y="64770"/>
                        <a:pt x="32385" y="64770"/>
                      </a:cubicBezTo>
                      <a:cubicBezTo>
                        <a:pt x="14499" y="64770"/>
                        <a:pt x="0" y="50271"/>
                        <a:pt x="0" y="32385"/>
                      </a:cubicBezTo>
                      <a:cubicBezTo>
                        <a:pt x="0" y="14499"/>
                        <a:pt x="14499" y="0"/>
                        <a:pt x="32385" y="0"/>
                      </a:cubicBezTo>
                      <a:cubicBezTo>
                        <a:pt x="50271" y="0"/>
                        <a:pt x="64770" y="14499"/>
                        <a:pt x="64770" y="32385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51" name="Freeform: Shape 250">
                  <a:extLst>
                    <a:ext uri="{FF2B5EF4-FFF2-40B4-BE49-F238E27FC236}">
                      <a16:creationId xmlns:a16="http://schemas.microsoft.com/office/drawing/2014/main" id="{F02EEE92-4A97-CA6B-C794-1FC20FB4961E}"/>
                    </a:ext>
                  </a:extLst>
                </p:cNvPr>
                <p:cNvSpPr/>
                <p:nvPr/>
              </p:nvSpPr>
              <p:spPr>
                <a:xfrm>
                  <a:off x="4740592" y="2571750"/>
                  <a:ext cx="78104" cy="78104"/>
                </a:xfrm>
                <a:custGeom>
                  <a:avLst/>
                  <a:gdLst>
                    <a:gd name="connsiteX0" fmla="*/ 78105 w 78104"/>
                    <a:gd name="connsiteY0" fmla="*/ 39053 h 78104"/>
                    <a:gd name="connsiteX1" fmla="*/ 39052 w 78104"/>
                    <a:gd name="connsiteY1" fmla="*/ 78105 h 78104"/>
                    <a:gd name="connsiteX2" fmla="*/ 0 w 78104"/>
                    <a:gd name="connsiteY2" fmla="*/ 39053 h 78104"/>
                    <a:gd name="connsiteX3" fmla="*/ 39052 w 78104"/>
                    <a:gd name="connsiteY3" fmla="*/ 0 h 78104"/>
                    <a:gd name="connsiteX4" fmla="*/ 78105 w 78104"/>
                    <a:gd name="connsiteY4" fmla="*/ 39053 h 781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104" h="78104">
                      <a:moveTo>
                        <a:pt x="78105" y="39053"/>
                      </a:moveTo>
                      <a:cubicBezTo>
                        <a:pt x="78105" y="60621"/>
                        <a:pt x="60621" y="78105"/>
                        <a:pt x="39052" y="78105"/>
                      </a:cubicBezTo>
                      <a:cubicBezTo>
                        <a:pt x="17484" y="78105"/>
                        <a:pt x="0" y="60621"/>
                        <a:pt x="0" y="39053"/>
                      </a:cubicBezTo>
                      <a:cubicBezTo>
                        <a:pt x="0" y="17484"/>
                        <a:pt x="17484" y="0"/>
                        <a:pt x="39052" y="0"/>
                      </a:cubicBezTo>
                      <a:cubicBezTo>
                        <a:pt x="60621" y="0"/>
                        <a:pt x="78105" y="17484"/>
                        <a:pt x="78105" y="39053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8" name="Graphic 3">
                <a:extLst>
                  <a:ext uri="{FF2B5EF4-FFF2-40B4-BE49-F238E27FC236}">
                    <a16:creationId xmlns:a16="http://schemas.microsoft.com/office/drawing/2014/main" id="{00F80B0C-D364-8F86-0886-C6FC94DAFE3E}"/>
                  </a:ext>
                </a:extLst>
              </p:cNvPr>
              <p:cNvGrpSpPr/>
              <p:nvPr/>
            </p:nvGrpSpPr>
            <p:grpSpPr>
              <a:xfrm>
                <a:off x="3861435" y="2594610"/>
                <a:ext cx="78104" cy="78104"/>
                <a:chOff x="3861435" y="2594610"/>
                <a:chExt cx="78104" cy="78104"/>
              </a:xfrm>
              <a:grpFill/>
            </p:grpSpPr>
            <p:sp>
              <p:nvSpPr>
                <p:cNvPr id="244" name="Freeform: Shape 243">
                  <a:extLst>
                    <a:ext uri="{FF2B5EF4-FFF2-40B4-BE49-F238E27FC236}">
                      <a16:creationId xmlns:a16="http://schemas.microsoft.com/office/drawing/2014/main" id="{2837FA39-E8A7-D397-7071-30B7660ED3B1}"/>
                    </a:ext>
                  </a:extLst>
                </p:cNvPr>
                <p:cNvSpPr/>
                <p:nvPr/>
              </p:nvSpPr>
              <p:spPr>
                <a:xfrm>
                  <a:off x="3884295" y="2617470"/>
                  <a:ext cx="32384" cy="32384"/>
                </a:xfrm>
                <a:custGeom>
                  <a:avLst/>
                  <a:gdLst>
                    <a:gd name="connsiteX0" fmla="*/ 32385 w 32384"/>
                    <a:gd name="connsiteY0" fmla="*/ 16193 h 32384"/>
                    <a:gd name="connsiteX1" fmla="*/ 16193 w 32384"/>
                    <a:gd name="connsiteY1" fmla="*/ 32385 h 32384"/>
                    <a:gd name="connsiteX2" fmla="*/ 0 w 32384"/>
                    <a:gd name="connsiteY2" fmla="*/ 16193 h 32384"/>
                    <a:gd name="connsiteX3" fmla="*/ 16193 w 32384"/>
                    <a:gd name="connsiteY3" fmla="*/ 0 h 32384"/>
                    <a:gd name="connsiteX4" fmla="*/ 32385 w 32384"/>
                    <a:gd name="connsiteY4" fmla="*/ 16193 h 323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4" h="32384">
                      <a:moveTo>
                        <a:pt x="32385" y="16193"/>
                      </a:moveTo>
                      <a:cubicBezTo>
                        <a:pt x="32385" y="25135"/>
                        <a:pt x="25135" y="32385"/>
                        <a:pt x="16193" y="32385"/>
                      </a:cubicBezTo>
                      <a:cubicBezTo>
                        <a:pt x="7250" y="32385"/>
                        <a:pt x="0" y="25135"/>
                        <a:pt x="0" y="16193"/>
                      </a:cubicBezTo>
                      <a:cubicBezTo>
                        <a:pt x="0" y="7250"/>
                        <a:pt x="7250" y="0"/>
                        <a:pt x="16193" y="0"/>
                      </a:cubicBezTo>
                      <a:cubicBezTo>
                        <a:pt x="25135" y="0"/>
                        <a:pt x="32385" y="7250"/>
                        <a:pt x="32385" y="16193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45" name="Freeform: Shape 244">
                  <a:extLst>
                    <a:ext uri="{FF2B5EF4-FFF2-40B4-BE49-F238E27FC236}">
                      <a16:creationId xmlns:a16="http://schemas.microsoft.com/office/drawing/2014/main" id="{87D8CA01-C2A3-4A84-93DB-53D31785BD8D}"/>
                    </a:ext>
                  </a:extLst>
                </p:cNvPr>
                <p:cNvSpPr/>
                <p:nvPr/>
              </p:nvSpPr>
              <p:spPr>
                <a:xfrm>
                  <a:off x="3876675" y="2609850"/>
                  <a:ext cx="47625" cy="47625"/>
                </a:xfrm>
                <a:custGeom>
                  <a:avLst/>
                  <a:gdLst>
                    <a:gd name="connsiteX0" fmla="*/ 47625 w 47625"/>
                    <a:gd name="connsiteY0" fmla="*/ 23813 h 47625"/>
                    <a:gd name="connsiteX1" fmla="*/ 23813 w 47625"/>
                    <a:gd name="connsiteY1" fmla="*/ 47625 h 47625"/>
                    <a:gd name="connsiteX2" fmla="*/ 0 w 47625"/>
                    <a:gd name="connsiteY2" fmla="*/ 23813 h 47625"/>
                    <a:gd name="connsiteX3" fmla="*/ 23813 w 47625"/>
                    <a:gd name="connsiteY3" fmla="*/ 0 h 47625"/>
                    <a:gd name="connsiteX4" fmla="*/ 47625 w 47625"/>
                    <a:gd name="connsiteY4" fmla="*/ 23813 h 47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7625" h="47625">
                      <a:moveTo>
                        <a:pt x="47625" y="23813"/>
                      </a:moveTo>
                      <a:cubicBezTo>
                        <a:pt x="47625" y="36964"/>
                        <a:pt x="36964" y="47625"/>
                        <a:pt x="23813" y="47625"/>
                      </a:cubicBezTo>
                      <a:cubicBezTo>
                        <a:pt x="10661" y="47625"/>
                        <a:pt x="0" y="36964"/>
                        <a:pt x="0" y="23813"/>
                      </a:cubicBezTo>
                      <a:cubicBezTo>
                        <a:pt x="0" y="10661"/>
                        <a:pt x="10661" y="0"/>
                        <a:pt x="23813" y="0"/>
                      </a:cubicBezTo>
                      <a:cubicBezTo>
                        <a:pt x="36964" y="0"/>
                        <a:pt x="47625" y="10661"/>
                        <a:pt x="47625" y="23813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46" name="Freeform: Shape 245">
                  <a:extLst>
                    <a:ext uri="{FF2B5EF4-FFF2-40B4-BE49-F238E27FC236}">
                      <a16:creationId xmlns:a16="http://schemas.microsoft.com/office/drawing/2014/main" id="{43937956-BB8D-345C-C6C0-3636F7B4720B}"/>
                    </a:ext>
                  </a:extLst>
                </p:cNvPr>
                <p:cNvSpPr/>
                <p:nvPr/>
              </p:nvSpPr>
              <p:spPr>
                <a:xfrm>
                  <a:off x="3868102" y="2601277"/>
                  <a:ext cx="64770" cy="64770"/>
                </a:xfrm>
                <a:custGeom>
                  <a:avLst/>
                  <a:gdLst>
                    <a:gd name="connsiteX0" fmla="*/ 64770 w 64770"/>
                    <a:gd name="connsiteY0" fmla="*/ 32385 h 64770"/>
                    <a:gd name="connsiteX1" fmla="*/ 32385 w 64770"/>
                    <a:gd name="connsiteY1" fmla="*/ 64770 h 64770"/>
                    <a:gd name="connsiteX2" fmla="*/ 0 w 64770"/>
                    <a:gd name="connsiteY2" fmla="*/ 32385 h 64770"/>
                    <a:gd name="connsiteX3" fmla="*/ 32385 w 64770"/>
                    <a:gd name="connsiteY3" fmla="*/ 0 h 64770"/>
                    <a:gd name="connsiteX4" fmla="*/ 64770 w 64770"/>
                    <a:gd name="connsiteY4" fmla="*/ 32385 h 64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4770" h="64770">
                      <a:moveTo>
                        <a:pt x="64770" y="32385"/>
                      </a:moveTo>
                      <a:cubicBezTo>
                        <a:pt x="64770" y="50271"/>
                        <a:pt x="50271" y="64770"/>
                        <a:pt x="32385" y="64770"/>
                      </a:cubicBezTo>
                      <a:cubicBezTo>
                        <a:pt x="14499" y="64770"/>
                        <a:pt x="0" y="50271"/>
                        <a:pt x="0" y="32385"/>
                      </a:cubicBezTo>
                      <a:cubicBezTo>
                        <a:pt x="0" y="14499"/>
                        <a:pt x="14499" y="0"/>
                        <a:pt x="32385" y="0"/>
                      </a:cubicBezTo>
                      <a:cubicBezTo>
                        <a:pt x="50271" y="0"/>
                        <a:pt x="64770" y="14499"/>
                        <a:pt x="64770" y="32385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47" name="Freeform: Shape 246">
                  <a:extLst>
                    <a:ext uri="{FF2B5EF4-FFF2-40B4-BE49-F238E27FC236}">
                      <a16:creationId xmlns:a16="http://schemas.microsoft.com/office/drawing/2014/main" id="{85CC04E0-57DA-E504-820E-F40F7668163A}"/>
                    </a:ext>
                  </a:extLst>
                </p:cNvPr>
                <p:cNvSpPr/>
                <p:nvPr/>
              </p:nvSpPr>
              <p:spPr>
                <a:xfrm>
                  <a:off x="3861435" y="2594610"/>
                  <a:ext cx="78104" cy="78104"/>
                </a:xfrm>
                <a:custGeom>
                  <a:avLst/>
                  <a:gdLst>
                    <a:gd name="connsiteX0" fmla="*/ 78105 w 78104"/>
                    <a:gd name="connsiteY0" fmla="*/ 39053 h 78104"/>
                    <a:gd name="connsiteX1" fmla="*/ 39053 w 78104"/>
                    <a:gd name="connsiteY1" fmla="*/ 78105 h 78104"/>
                    <a:gd name="connsiteX2" fmla="*/ 0 w 78104"/>
                    <a:gd name="connsiteY2" fmla="*/ 39053 h 78104"/>
                    <a:gd name="connsiteX3" fmla="*/ 39053 w 78104"/>
                    <a:gd name="connsiteY3" fmla="*/ 0 h 78104"/>
                    <a:gd name="connsiteX4" fmla="*/ 78105 w 78104"/>
                    <a:gd name="connsiteY4" fmla="*/ 39053 h 781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104" h="78104">
                      <a:moveTo>
                        <a:pt x="78105" y="39053"/>
                      </a:moveTo>
                      <a:cubicBezTo>
                        <a:pt x="78105" y="60621"/>
                        <a:pt x="60621" y="78105"/>
                        <a:pt x="39053" y="78105"/>
                      </a:cubicBezTo>
                      <a:cubicBezTo>
                        <a:pt x="17484" y="78105"/>
                        <a:pt x="0" y="60621"/>
                        <a:pt x="0" y="39053"/>
                      </a:cubicBezTo>
                      <a:cubicBezTo>
                        <a:pt x="0" y="17484"/>
                        <a:pt x="17484" y="0"/>
                        <a:pt x="39053" y="0"/>
                      </a:cubicBezTo>
                      <a:cubicBezTo>
                        <a:pt x="60621" y="0"/>
                        <a:pt x="78105" y="17484"/>
                        <a:pt x="78105" y="39053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9" name="Graphic 3">
                <a:extLst>
                  <a:ext uri="{FF2B5EF4-FFF2-40B4-BE49-F238E27FC236}">
                    <a16:creationId xmlns:a16="http://schemas.microsoft.com/office/drawing/2014/main" id="{3F9EA279-FF5A-3329-FF17-071BD623E066}"/>
                  </a:ext>
                </a:extLst>
              </p:cNvPr>
              <p:cNvGrpSpPr/>
              <p:nvPr/>
            </p:nvGrpSpPr>
            <p:grpSpPr>
              <a:xfrm>
                <a:off x="4324350" y="2787015"/>
                <a:ext cx="78104" cy="78104"/>
                <a:chOff x="4324350" y="2787015"/>
                <a:chExt cx="78104" cy="78104"/>
              </a:xfrm>
              <a:grpFill/>
            </p:grpSpPr>
            <p:sp>
              <p:nvSpPr>
                <p:cNvPr id="240" name="Freeform: Shape 239">
                  <a:extLst>
                    <a:ext uri="{FF2B5EF4-FFF2-40B4-BE49-F238E27FC236}">
                      <a16:creationId xmlns:a16="http://schemas.microsoft.com/office/drawing/2014/main" id="{53F1D180-0647-AF61-9C64-EAC4F3301C69}"/>
                    </a:ext>
                  </a:extLst>
                </p:cNvPr>
                <p:cNvSpPr/>
                <p:nvPr/>
              </p:nvSpPr>
              <p:spPr>
                <a:xfrm>
                  <a:off x="4347210" y="2809875"/>
                  <a:ext cx="32384" cy="32384"/>
                </a:xfrm>
                <a:custGeom>
                  <a:avLst/>
                  <a:gdLst>
                    <a:gd name="connsiteX0" fmla="*/ 32385 w 32384"/>
                    <a:gd name="connsiteY0" fmla="*/ 16192 h 32384"/>
                    <a:gd name="connsiteX1" fmla="*/ 16193 w 32384"/>
                    <a:gd name="connsiteY1" fmla="*/ 32385 h 32384"/>
                    <a:gd name="connsiteX2" fmla="*/ 0 w 32384"/>
                    <a:gd name="connsiteY2" fmla="*/ 16192 h 32384"/>
                    <a:gd name="connsiteX3" fmla="*/ 16193 w 32384"/>
                    <a:gd name="connsiteY3" fmla="*/ 0 h 32384"/>
                    <a:gd name="connsiteX4" fmla="*/ 32385 w 32384"/>
                    <a:gd name="connsiteY4" fmla="*/ 16192 h 323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4" h="32384">
                      <a:moveTo>
                        <a:pt x="32385" y="16192"/>
                      </a:moveTo>
                      <a:cubicBezTo>
                        <a:pt x="32385" y="25135"/>
                        <a:pt x="25135" y="32385"/>
                        <a:pt x="16193" y="32385"/>
                      </a:cubicBezTo>
                      <a:cubicBezTo>
                        <a:pt x="7250" y="32385"/>
                        <a:pt x="0" y="25135"/>
                        <a:pt x="0" y="16192"/>
                      </a:cubicBezTo>
                      <a:cubicBezTo>
                        <a:pt x="0" y="7250"/>
                        <a:pt x="7250" y="0"/>
                        <a:pt x="16193" y="0"/>
                      </a:cubicBezTo>
                      <a:cubicBezTo>
                        <a:pt x="25135" y="0"/>
                        <a:pt x="32385" y="7250"/>
                        <a:pt x="32385" y="16192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41" name="Freeform: Shape 240">
                  <a:extLst>
                    <a:ext uri="{FF2B5EF4-FFF2-40B4-BE49-F238E27FC236}">
                      <a16:creationId xmlns:a16="http://schemas.microsoft.com/office/drawing/2014/main" id="{BBBD5B36-B00F-39A7-AFD0-AE3FA4157006}"/>
                    </a:ext>
                  </a:extLst>
                </p:cNvPr>
                <p:cNvSpPr/>
                <p:nvPr/>
              </p:nvSpPr>
              <p:spPr>
                <a:xfrm>
                  <a:off x="4339590" y="2802255"/>
                  <a:ext cx="47625" cy="47625"/>
                </a:xfrm>
                <a:custGeom>
                  <a:avLst/>
                  <a:gdLst>
                    <a:gd name="connsiteX0" fmla="*/ 47625 w 47625"/>
                    <a:gd name="connsiteY0" fmla="*/ 23812 h 47625"/>
                    <a:gd name="connsiteX1" fmla="*/ 23813 w 47625"/>
                    <a:gd name="connsiteY1" fmla="*/ 47625 h 47625"/>
                    <a:gd name="connsiteX2" fmla="*/ 0 w 47625"/>
                    <a:gd name="connsiteY2" fmla="*/ 23812 h 47625"/>
                    <a:gd name="connsiteX3" fmla="*/ 23813 w 47625"/>
                    <a:gd name="connsiteY3" fmla="*/ 0 h 47625"/>
                    <a:gd name="connsiteX4" fmla="*/ 47625 w 47625"/>
                    <a:gd name="connsiteY4" fmla="*/ 23812 h 47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7625" h="47625">
                      <a:moveTo>
                        <a:pt x="47625" y="23812"/>
                      </a:moveTo>
                      <a:cubicBezTo>
                        <a:pt x="47625" y="36964"/>
                        <a:pt x="36964" y="47625"/>
                        <a:pt x="23813" y="47625"/>
                      </a:cubicBezTo>
                      <a:cubicBezTo>
                        <a:pt x="10661" y="47625"/>
                        <a:pt x="0" y="36964"/>
                        <a:pt x="0" y="23812"/>
                      </a:cubicBezTo>
                      <a:cubicBezTo>
                        <a:pt x="0" y="10661"/>
                        <a:pt x="10661" y="0"/>
                        <a:pt x="23813" y="0"/>
                      </a:cubicBezTo>
                      <a:cubicBezTo>
                        <a:pt x="36964" y="0"/>
                        <a:pt x="47625" y="10661"/>
                        <a:pt x="47625" y="23812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42" name="Freeform: Shape 241">
                  <a:extLst>
                    <a:ext uri="{FF2B5EF4-FFF2-40B4-BE49-F238E27FC236}">
                      <a16:creationId xmlns:a16="http://schemas.microsoft.com/office/drawing/2014/main" id="{B80D5335-CFC9-9263-8C75-99A46600AE13}"/>
                    </a:ext>
                  </a:extLst>
                </p:cNvPr>
                <p:cNvSpPr/>
                <p:nvPr/>
              </p:nvSpPr>
              <p:spPr>
                <a:xfrm>
                  <a:off x="4331017" y="2793682"/>
                  <a:ext cx="64770" cy="64770"/>
                </a:xfrm>
                <a:custGeom>
                  <a:avLst/>
                  <a:gdLst>
                    <a:gd name="connsiteX0" fmla="*/ 64770 w 64770"/>
                    <a:gd name="connsiteY0" fmla="*/ 32385 h 64770"/>
                    <a:gd name="connsiteX1" fmla="*/ 32385 w 64770"/>
                    <a:gd name="connsiteY1" fmla="*/ 64770 h 64770"/>
                    <a:gd name="connsiteX2" fmla="*/ 0 w 64770"/>
                    <a:gd name="connsiteY2" fmla="*/ 32385 h 64770"/>
                    <a:gd name="connsiteX3" fmla="*/ 32385 w 64770"/>
                    <a:gd name="connsiteY3" fmla="*/ 0 h 64770"/>
                    <a:gd name="connsiteX4" fmla="*/ 64770 w 64770"/>
                    <a:gd name="connsiteY4" fmla="*/ 32385 h 64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4770" h="64770">
                      <a:moveTo>
                        <a:pt x="64770" y="32385"/>
                      </a:moveTo>
                      <a:cubicBezTo>
                        <a:pt x="64770" y="50271"/>
                        <a:pt x="50271" y="64770"/>
                        <a:pt x="32385" y="64770"/>
                      </a:cubicBezTo>
                      <a:cubicBezTo>
                        <a:pt x="14499" y="64770"/>
                        <a:pt x="0" y="50271"/>
                        <a:pt x="0" y="32385"/>
                      </a:cubicBezTo>
                      <a:cubicBezTo>
                        <a:pt x="0" y="14499"/>
                        <a:pt x="14499" y="0"/>
                        <a:pt x="32385" y="0"/>
                      </a:cubicBezTo>
                      <a:cubicBezTo>
                        <a:pt x="50271" y="0"/>
                        <a:pt x="64770" y="14499"/>
                        <a:pt x="64770" y="32385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43" name="Freeform: Shape 242">
                  <a:extLst>
                    <a:ext uri="{FF2B5EF4-FFF2-40B4-BE49-F238E27FC236}">
                      <a16:creationId xmlns:a16="http://schemas.microsoft.com/office/drawing/2014/main" id="{4184B6E0-DA8E-655A-11D8-5BFCD2557F16}"/>
                    </a:ext>
                  </a:extLst>
                </p:cNvPr>
                <p:cNvSpPr/>
                <p:nvPr/>
              </p:nvSpPr>
              <p:spPr>
                <a:xfrm>
                  <a:off x="4324350" y="2787015"/>
                  <a:ext cx="78104" cy="78104"/>
                </a:xfrm>
                <a:custGeom>
                  <a:avLst/>
                  <a:gdLst>
                    <a:gd name="connsiteX0" fmla="*/ 78105 w 78104"/>
                    <a:gd name="connsiteY0" fmla="*/ 39052 h 78104"/>
                    <a:gd name="connsiteX1" fmla="*/ 39052 w 78104"/>
                    <a:gd name="connsiteY1" fmla="*/ 78105 h 78104"/>
                    <a:gd name="connsiteX2" fmla="*/ 0 w 78104"/>
                    <a:gd name="connsiteY2" fmla="*/ 39052 h 78104"/>
                    <a:gd name="connsiteX3" fmla="*/ 39052 w 78104"/>
                    <a:gd name="connsiteY3" fmla="*/ 0 h 78104"/>
                    <a:gd name="connsiteX4" fmla="*/ 78105 w 78104"/>
                    <a:gd name="connsiteY4" fmla="*/ 39052 h 781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104" h="78104">
                      <a:moveTo>
                        <a:pt x="78105" y="39052"/>
                      </a:moveTo>
                      <a:cubicBezTo>
                        <a:pt x="78105" y="60621"/>
                        <a:pt x="60621" y="78105"/>
                        <a:pt x="39052" y="78105"/>
                      </a:cubicBezTo>
                      <a:cubicBezTo>
                        <a:pt x="17484" y="78105"/>
                        <a:pt x="0" y="60621"/>
                        <a:pt x="0" y="39052"/>
                      </a:cubicBezTo>
                      <a:cubicBezTo>
                        <a:pt x="0" y="17484"/>
                        <a:pt x="17484" y="0"/>
                        <a:pt x="39052" y="0"/>
                      </a:cubicBezTo>
                      <a:cubicBezTo>
                        <a:pt x="60621" y="0"/>
                        <a:pt x="78105" y="17484"/>
                        <a:pt x="78105" y="39052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90" name="Graphic 3">
                <a:extLst>
                  <a:ext uri="{FF2B5EF4-FFF2-40B4-BE49-F238E27FC236}">
                    <a16:creationId xmlns:a16="http://schemas.microsoft.com/office/drawing/2014/main" id="{54E04FA2-D8ED-C0A1-848B-34279302C81F}"/>
                  </a:ext>
                </a:extLst>
              </p:cNvPr>
              <p:cNvGrpSpPr/>
              <p:nvPr/>
            </p:nvGrpSpPr>
            <p:grpSpPr>
              <a:xfrm>
                <a:off x="4174807" y="3352800"/>
                <a:ext cx="78104" cy="78104"/>
                <a:chOff x="4174807" y="3352800"/>
                <a:chExt cx="78104" cy="78104"/>
              </a:xfrm>
              <a:grpFill/>
            </p:grpSpPr>
            <p:sp>
              <p:nvSpPr>
                <p:cNvPr id="236" name="Freeform: Shape 235">
                  <a:extLst>
                    <a:ext uri="{FF2B5EF4-FFF2-40B4-BE49-F238E27FC236}">
                      <a16:creationId xmlns:a16="http://schemas.microsoft.com/office/drawing/2014/main" id="{A941DCC7-B4F4-5880-B720-ECEB941EA57F}"/>
                    </a:ext>
                  </a:extLst>
                </p:cNvPr>
                <p:cNvSpPr/>
                <p:nvPr/>
              </p:nvSpPr>
              <p:spPr>
                <a:xfrm>
                  <a:off x="4197667" y="3375660"/>
                  <a:ext cx="32384" cy="32384"/>
                </a:xfrm>
                <a:custGeom>
                  <a:avLst/>
                  <a:gdLst>
                    <a:gd name="connsiteX0" fmla="*/ 32385 w 32384"/>
                    <a:gd name="connsiteY0" fmla="*/ 16193 h 32384"/>
                    <a:gd name="connsiteX1" fmla="*/ 16193 w 32384"/>
                    <a:gd name="connsiteY1" fmla="*/ 32385 h 32384"/>
                    <a:gd name="connsiteX2" fmla="*/ 0 w 32384"/>
                    <a:gd name="connsiteY2" fmla="*/ 16193 h 32384"/>
                    <a:gd name="connsiteX3" fmla="*/ 16193 w 32384"/>
                    <a:gd name="connsiteY3" fmla="*/ 0 h 32384"/>
                    <a:gd name="connsiteX4" fmla="*/ 32385 w 32384"/>
                    <a:gd name="connsiteY4" fmla="*/ 16193 h 323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4" h="32384">
                      <a:moveTo>
                        <a:pt x="32385" y="16193"/>
                      </a:moveTo>
                      <a:cubicBezTo>
                        <a:pt x="32385" y="25135"/>
                        <a:pt x="25136" y="32385"/>
                        <a:pt x="16193" y="32385"/>
                      </a:cubicBezTo>
                      <a:cubicBezTo>
                        <a:pt x="7250" y="32385"/>
                        <a:pt x="0" y="25135"/>
                        <a:pt x="0" y="16193"/>
                      </a:cubicBezTo>
                      <a:cubicBezTo>
                        <a:pt x="0" y="7250"/>
                        <a:pt x="7250" y="0"/>
                        <a:pt x="16193" y="0"/>
                      </a:cubicBezTo>
                      <a:cubicBezTo>
                        <a:pt x="25136" y="0"/>
                        <a:pt x="32385" y="7250"/>
                        <a:pt x="32385" y="16193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37" name="Freeform: Shape 236">
                  <a:extLst>
                    <a:ext uri="{FF2B5EF4-FFF2-40B4-BE49-F238E27FC236}">
                      <a16:creationId xmlns:a16="http://schemas.microsoft.com/office/drawing/2014/main" id="{1BD15206-8B4F-958A-416D-68B2655CBCD1}"/>
                    </a:ext>
                  </a:extLst>
                </p:cNvPr>
                <p:cNvSpPr/>
                <p:nvPr/>
              </p:nvSpPr>
              <p:spPr>
                <a:xfrm>
                  <a:off x="4190047" y="3368040"/>
                  <a:ext cx="47625" cy="47625"/>
                </a:xfrm>
                <a:custGeom>
                  <a:avLst/>
                  <a:gdLst>
                    <a:gd name="connsiteX0" fmla="*/ 47625 w 47625"/>
                    <a:gd name="connsiteY0" fmla="*/ 23813 h 47625"/>
                    <a:gd name="connsiteX1" fmla="*/ 23812 w 47625"/>
                    <a:gd name="connsiteY1" fmla="*/ 47625 h 47625"/>
                    <a:gd name="connsiteX2" fmla="*/ 0 w 47625"/>
                    <a:gd name="connsiteY2" fmla="*/ 23813 h 47625"/>
                    <a:gd name="connsiteX3" fmla="*/ 23812 w 47625"/>
                    <a:gd name="connsiteY3" fmla="*/ 0 h 47625"/>
                    <a:gd name="connsiteX4" fmla="*/ 47625 w 47625"/>
                    <a:gd name="connsiteY4" fmla="*/ 23813 h 47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7625" h="47625">
                      <a:moveTo>
                        <a:pt x="47625" y="23813"/>
                      </a:moveTo>
                      <a:cubicBezTo>
                        <a:pt x="47625" y="36964"/>
                        <a:pt x="36964" y="47625"/>
                        <a:pt x="23812" y="47625"/>
                      </a:cubicBezTo>
                      <a:cubicBezTo>
                        <a:pt x="10661" y="47625"/>
                        <a:pt x="0" y="36964"/>
                        <a:pt x="0" y="23813"/>
                      </a:cubicBezTo>
                      <a:cubicBezTo>
                        <a:pt x="0" y="10661"/>
                        <a:pt x="10661" y="0"/>
                        <a:pt x="23812" y="0"/>
                      </a:cubicBezTo>
                      <a:cubicBezTo>
                        <a:pt x="36964" y="0"/>
                        <a:pt x="47625" y="10661"/>
                        <a:pt x="47625" y="23813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38" name="Freeform: Shape 237">
                  <a:extLst>
                    <a:ext uri="{FF2B5EF4-FFF2-40B4-BE49-F238E27FC236}">
                      <a16:creationId xmlns:a16="http://schemas.microsoft.com/office/drawing/2014/main" id="{C75A6B5C-152D-437E-A042-F515B59D4C4B}"/>
                    </a:ext>
                  </a:extLst>
                </p:cNvPr>
                <p:cNvSpPr/>
                <p:nvPr/>
              </p:nvSpPr>
              <p:spPr>
                <a:xfrm>
                  <a:off x="4181475" y="3359467"/>
                  <a:ext cx="64770" cy="64770"/>
                </a:xfrm>
                <a:custGeom>
                  <a:avLst/>
                  <a:gdLst>
                    <a:gd name="connsiteX0" fmla="*/ 64770 w 64770"/>
                    <a:gd name="connsiteY0" fmla="*/ 32385 h 64770"/>
                    <a:gd name="connsiteX1" fmla="*/ 32385 w 64770"/>
                    <a:gd name="connsiteY1" fmla="*/ 64770 h 64770"/>
                    <a:gd name="connsiteX2" fmla="*/ 0 w 64770"/>
                    <a:gd name="connsiteY2" fmla="*/ 32385 h 64770"/>
                    <a:gd name="connsiteX3" fmla="*/ 32385 w 64770"/>
                    <a:gd name="connsiteY3" fmla="*/ 0 h 64770"/>
                    <a:gd name="connsiteX4" fmla="*/ 64770 w 64770"/>
                    <a:gd name="connsiteY4" fmla="*/ 32385 h 64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4770" h="64770">
                      <a:moveTo>
                        <a:pt x="64770" y="32385"/>
                      </a:moveTo>
                      <a:cubicBezTo>
                        <a:pt x="64770" y="50271"/>
                        <a:pt x="50271" y="64770"/>
                        <a:pt x="32385" y="64770"/>
                      </a:cubicBezTo>
                      <a:cubicBezTo>
                        <a:pt x="14499" y="64770"/>
                        <a:pt x="0" y="50271"/>
                        <a:pt x="0" y="32385"/>
                      </a:cubicBezTo>
                      <a:cubicBezTo>
                        <a:pt x="0" y="14499"/>
                        <a:pt x="14499" y="0"/>
                        <a:pt x="32385" y="0"/>
                      </a:cubicBezTo>
                      <a:cubicBezTo>
                        <a:pt x="50271" y="0"/>
                        <a:pt x="64770" y="14499"/>
                        <a:pt x="64770" y="32385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39" name="Freeform: Shape 238">
                  <a:extLst>
                    <a:ext uri="{FF2B5EF4-FFF2-40B4-BE49-F238E27FC236}">
                      <a16:creationId xmlns:a16="http://schemas.microsoft.com/office/drawing/2014/main" id="{B4083794-2C86-8135-CC11-D5CEA3237552}"/>
                    </a:ext>
                  </a:extLst>
                </p:cNvPr>
                <p:cNvSpPr/>
                <p:nvPr/>
              </p:nvSpPr>
              <p:spPr>
                <a:xfrm>
                  <a:off x="4174807" y="3352800"/>
                  <a:ext cx="78104" cy="78104"/>
                </a:xfrm>
                <a:custGeom>
                  <a:avLst/>
                  <a:gdLst>
                    <a:gd name="connsiteX0" fmla="*/ 78105 w 78104"/>
                    <a:gd name="connsiteY0" fmla="*/ 39053 h 78104"/>
                    <a:gd name="connsiteX1" fmla="*/ 39052 w 78104"/>
                    <a:gd name="connsiteY1" fmla="*/ 78105 h 78104"/>
                    <a:gd name="connsiteX2" fmla="*/ 0 w 78104"/>
                    <a:gd name="connsiteY2" fmla="*/ 39053 h 78104"/>
                    <a:gd name="connsiteX3" fmla="*/ 39052 w 78104"/>
                    <a:gd name="connsiteY3" fmla="*/ 0 h 78104"/>
                    <a:gd name="connsiteX4" fmla="*/ 78105 w 78104"/>
                    <a:gd name="connsiteY4" fmla="*/ 39053 h 781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104" h="78104">
                      <a:moveTo>
                        <a:pt x="78105" y="39053"/>
                      </a:moveTo>
                      <a:cubicBezTo>
                        <a:pt x="78105" y="60621"/>
                        <a:pt x="60621" y="78105"/>
                        <a:pt x="39052" y="78105"/>
                      </a:cubicBezTo>
                      <a:cubicBezTo>
                        <a:pt x="17484" y="78105"/>
                        <a:pt x="0" y="60621"/>
                        <a:pt x="0" y="39053"/>
                      </a:cubicBezTo>
                      <a:cubicBezTo>
                        <a:pt x="0" y="17484"/>
                        <a:pt x="17484" y="0"/>
                        <a:pt x="39052" y="0"/>
                      </a:cubicBezTo>
                      <a:cubicBezTo>
                        <a:pt x="60621" y="0"/>
                        <a:pt x="78105" y="17484"/>
                        <a:pt x="78105" y="39053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91" name="Graphic 3">
                <a:extLst>
                  <a:ext uri="{FF2B5EF4-FFF2-40B4-BE49-F238E27FC236}">
                    <a16:creationId xmlns:a16="http://schemas.microsoft.com/office/drawing/2014/main" id="{74F68B0A-020E-89A3-29D1-0593D4B587DA}"/>
                  </a:ext>
                </a:extLst>
              </p:cNvPr>
              <p:cNvGrpSpPr/>
              <p:nvPr/>
            </p:nvGrpSpPr>
            <p:grpSpPr>
              <a:xfrm>
                <a:off x="4348162" y="3576637"/>
                <a:ext cx="78104" cy="78105"/>
                <a:chOff x="4348162" y="3576637"/>
                <a:chExt cx="78104" cy="78105"/>
              </a:xfrm>
              <a:grpFill/>
            </p:grpSpPr>
            <p:sp>
              <p:nvSpPr>
                <p:cNvPr id="232" name="Freeform: Shape 231">
                  <a:extLst>
                    <a:ext uri="{FF2B5EF4-FFF2-40B4-BE49-F238E27FC236}">
                      <a16:creationId xmlns:a16="http://schemas.microsoft.com/office/drawing/2014/main" id="{B8CAD0D1-1E7E-E487-29C9-E313F442E10D}"/>
                    </a:ext>
                  </a:extLst>
                </p:cNvPr>
                <p:cNvSpPr/>
                <p:nvPr/>
              </p:nvSpPr>
              <p:spPr>
                <a:xfrm>
                  <a:off x="4371022" y="3599497"/>
                  <a:ext cx="32384" cy="32384"/>
                </a:xfrm>
                <a:custGeom>
                  <a:avLst/>
                  <a:gdLst>
                    <a:gd name="connsiteX0" fmla="*/ 32385 w 32384"/>
                    <a:gd name="connsiteY0" fmla="*/ 16193 h 32384"/>
                    <a:gd name="connsiteX1" fmla="*/ 16193 w 32384"/>
                    <a:gd name="connsiteY1" fmla="*/ 32385 h 32384"/>
                    <a:gd name="connsiteX2" fmla="*/ 0 w 32384"/>
                    <a:gd name="connsiteY2" fmla="*/ 16193 h 32384"/>
                    <a:gd name="connsiteX3" fmla="*/ 16193 w 32384"/>
                    <a:gd name="connsiteY3" fmla="*/ 0 h 32384"/>
                    <a:gd name="connsiteX4" fmla="*/ 32385 w 32384"/>
                    <a:gd name="connsiteY4" fmla="*/ 16193 h 323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4" h="32384">
                      <a:moveTo>
                        <a:pt x="32385" y="16193"/>
                      </a:moveTo>
                      <a:cubicBezTo>
                        <a:pt x="32385" y="25135"/>
                        <a:pt x="25135" y="32385"/>
                        <a:pt x="16193" y="32385"/>
                      </a:cubicBezTo>
                      <a:cubicBezTo>
                        <a:pt x="7250" y="32385"/>
                        <a:pt x="0" y="25136"/>
                        <a:pt x="0" y="16193"/>
                      </a:cubicBezTo>
                      <a:cubicBezTo>
                        <a:pt x="0" y="7250"/>
                        <a:pt x="7250" y="0"/>
                        <a:pt x="16193" y="0"/>
                      </a:cubicBezTo>
                      <a:cubicBezTo>
                        <a:pt x="25135" y="0"/>
                        <a:pt x="32385" y="7249"/>
                        <a:pt x="32385" y="16193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33" name="Freeform: Shape 232">
                  <a:extLst>
                    <a:ext uri="{FF2B5EF4-FFF2-40B4-BE49-F238E27FC236}">
                      <a16:creationId xmlns:a16="http://schemas.microsoft.com/office/drawing/2014/main" id="{C7FAF928-182B-AED0-E0EA-F9CAD20FBB73}"/>
                    </a:ext>
                  </a:extLst>
                </p:cNvPr>
                <p:cNvSpPr/>
                <p:nvPr/>
              </p:nvSpPr>
              <p:spPr>
                <a:xfrm>
                  <a:off x="4363402" y="3591877"/>
                  <a:ext cx="47625" cy="47625"/>
                </a:xfrm>
                <a:custGeom>
                  <a:avLst/>
                  <a:gdLst>
                    <a:gd name="connsiteX0" fmla="*/ 47625 w 47625"/>
                    <a:gd name="connsiteY0" fmla="*/ 23813 h 47625"/>
                    <a:gd name="connsiteX1" fmla="*/ 23813 w 47625"/>
                    <a:gd name="connsiteY1" fmla="*/ 47625 h 47625"/>
                    <a:gd name="connsiteX2" fmla="*/ 0 w 47625"/>
                    <a:gd name="connsiteY2" fmla="*/ 23813 h 47625"/>
                    <a:gd name="connsiteX3" fmla="*/ 23813 w 47625"/>
                    <a:gd name="connsiteY3" fmla="*/ 0 h 47625"/>
                    <a:gd name="connsiteX4" fmla="*/ 47625 w 47625"/>
                    <a:gd name="connsiteY4" fmla="*/ 23813 h 47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7625" h="47625">
                      <a:moveTo>
                        <a:pt x="47625" y="23813"/>
                      </a:moveTo>
                      <a:cubicBezTo>
                        <a:pt x="47625" y="36964"/>
                        <a:pt x="36964" y="47625"/>
                        <a:pt x="23813" y="47625"/>
                      </a:cubicBezTo>
                      <a:cubicBezTo>
                        <a:pt x="10661" y="47625"/>
                        <a:pt x="0" y="36964"/>
                        <a:pt x="0" y="23813"/>
                      </a:cubicBezTo>
                      <a:cubicBezTo>
                        <a:pt x="0" y="10661"/>
                        <a:pt x="10661" y="0"/>
                        <a:pt x="23813" y="0"/>
                      </a:cubicBezTo>
                      <a:cubicBezTo>
                        <a:pt x="36964" y="0"/>
                        <a:pt x="47625" y="10661"/>
                        <a:pt x="47625" y="23813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34" name="Freeform: Shape 233">
                  <a:extLst>
                    <a:ext uri="{FF2B5EF4-FFF2-40B4-BE49-F238E27FC236}">
                      <a16:creationId xmlns:a16="http://schemas.microsoft.com/office/drawing/2014/main" id="{245B5943-AC26-7583-6E64-6ACAA991534D}"/>
                    </a:ext>
                  </a:extLst>
                </p:cNvPr>
                <p:cNvSpPr/>
                <p:nvPr/>
              </p:nvSpPr>
              <p:spPr>
                <a:xfrm>
                  <a:off x="4354830" y="3583305"/>
                  <a:ext cx="64770" cy="64769"/>
                </a:xfrm>
                <a:custGeom>
                  <a:avLst/>
                  <a:gdLst>
                    <a:gd name="connsiteX0" fmla="*/ 64770 w 64770"/>
                    <a:gd name="connsiteY0" fmla="*/ 32385 h 64769"/>
                    <a:gd name="connsiteX1" fmla="*/ 32385 w 64770"/>
                    <a:gd name="connsiteY1" fmla="*/ 64770 h 64769"/>
                    <a:gd name="connsiteX2" fmla="*/ 0 w 64770"/>
                    <a:gd name="connsiteY2" fmla="*/ 32385 h 64769"/>
                    <a:gd name="connsiteX3" fmla="*/ 32385 w 64770"/>
                    <a:gd name="connsiteY3" fmla="*/ 0 h 64769"/>
                    <a:gd name="connsiteX4" fmla="*/ 64770 w 64770"/>
                    <a:gd name="connsiteY4" fmla="*/ 32385 h 647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4770" h="64769">
                      <a:moveTo>
                        <a:pt x="64770" y="32385"/>
                      </a:moveTo>
                      <a:cubicBezTo>
                        <a:pt x="64770" y="50271"/>
                        <a:pt x="50271" y="64770"/>
                        <a:pt x="32385" y="64770"/>
                      </a:cubicBezTo>
                      <a:cubicBezTo>
                        <a:pt x="14499" y="64770"/>
                        <a:pt x="0" y="50271"/>
                        <a:pt x="0" y="32385"/>
                      </a:cubicBezTo>
                      <a:cubicBezTo>
                        <a:pt x="0" y="14499"/>
                        <a:pt x="14499" y="0"/>
                        <a:pt x="32385" y="0"/>
                      </a:cubicBezTo>
                      <a:cubicBezTo>
                        <a:pt x="50271" y="0"/>
                        <a:pt x="64770" y="14499"/>
                        <a:pt x="64770" y="32385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35" name="Freeform: Shape 234">
                  <a:extLst>
                    <a:ext uri="{FF2B5EF4-FFF2-40B4-BE49-F238E27FC236}">
                      <a16:creationId xmlns:a16="http://schemas.microsoft.com/office/drawing/2014/main" id="{51955175-3AF9-12C1-8DD7-D991B69E9622}"/>
                    </a:ext>
                  </a:extLst>
                </p:cNvPr>
                <p:cNvSpPr/>
                <p:nvPr/>
              </p:nvSpPr>
              <p:spPr>
                <a:xfrm>
                  <a:off x="4348162" y="3576637"/>
                  <a:ext cx="78104" cy="78105"/>
                </a:xfrm>
                <a:custGeom>
                  <a:avLst/>
                  <a:gdLst>
                    <a:gd name="connsiteX0" fmla="*/ 78105 w 78104"/>
                    <a:gd name="connsiteY0" fmla="*/ 39053 h 78105"/>
                    <a:gd name="connsiteX1" fmla="*/ 39052 w 78104"/>
                    <a:gd name="connsiteY1" fmla="*/ 78105 h 78105"/>
                    <a:gd name="connsiteX2" fmla="*/ 0 w 78104"/>
                    <a:gd name="connsiteY2" fmla="*/ 39053 h 78105"/>
                    <a:gd name="connsiteX3" fmla="*/ 39052 w 78104"/>
                    <a:gd name="connsiteY3" fmla="*/ 0 h 78105"/>
                    <a:gd name="connsiteX4" fmla="*/ 78105 w 78104"/>
                    <a:gd name="connsiteY4" fmla="*/ 39053 h 78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104" h="78105">
                      <a:moveTo>
                        <a:pt x="78105" y="39053"/>
                      </a:moveTo>
                      <a:cubicBezTo>
                        <a:pt x="78105" y="60621"/>
                        <a:pt x="60621" y="78105"/>
                        <a:pt x="39052" y="78105"/>
                      </a:cubicBezTo>
                      <a:cubicBezTo>
                        <a:pt x="17484" y="78105"/>
                        <a:pt x="0" y="60621"/>
                        <a:pt x="0" y="39053"/>
                      </a:cubicBezTo>
                      <a:cubicBezTo>
                        <a:pt x="0" y="17484"/>
                        <a:pt x="17484" y="0"/>
                        <a:pt x="39052" y="0"/>
                      </a:cubicBezTo>
                      <a:cubicBezTo>
                        <a:pt x="60621" y="0"/>
                        <a:pt x="78105" y="17484"/>
                        <a:pt x="78105" y="39053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92" name="Graphic 3">
                <a:extLst>
                  <a:ext uri="{FF2B5EF4-FFF2-40B4-BE49-F238E27FC236}">
                    <a16:creationId xmlns:a16="http://schemas.microsoft.com/office/drawing/2014/main" id="{E8F787B1-48B0-66AE-955B-4B5E8D916C7F}"/>
                  </a:ext>
                </a:extLst>
              </p:cNvPr>
              <p:cNvGrpSpPr/>
              <p:nvPr/>
            </p:nvGrpSpPr>
            <p:grpSpPr>
              <a:xfrm>
                <a:off x="4614862" y="3020377"/>
                <a:ext cx="78104" cy="78104"/>
                <a:chOff x="4614862" y="3020377"/>
                <a:chExt cx="78104" cy="78104"/>
              </a:xfrm>
              <a:grpFill/>
            </p:grpSpPr>
            <p:sp>
              <p:nvSpPr>
                <p:cNvPr id="228" name="Freeform: Shape 227">
                  <a:extLst>
                    <a:ext uri="{FF2B5EF4-FFF2-40B4-BE49-F238E27FC236}">
                      <a16:creationId xmlns:a16="http://schemas.microsoft.com/office/drawing/2014/main" id="{B9B76B52-2BDF-FDA2-B92A-6BBA799B2FC4}"/>
                    </a:ext>
                  </a:extLst>
                </p:cNvPr>
                <p:cNvSpPr/>
                <p:nvPr/>
              </p:nvSpPr>
              <p:spPr>
                <a:xfrm>
                  <a:off x="4637722" y="3043237"/>
                  <a:ext cx="32384" cy="32384"/>
                </a:xfrm>
                <a:custGeom>
                  <a:avLst/>
                  <a:gdLst>
                    <a:gd name="connsiteX0" fmla="*/ 32385 w 32384"/>
                    <a:gd name="connsiteY0" fmla="*/ 16192 h 32384"/>
                    <a:gd name="connsiteX1" fmla="*/ 16193 w 32384"/>
                    <a:gd name="connsiteY1" fmla="*/ 32385 h 32384"/>
                    <a:gd name="connsiteX2" fmla="*/ 0 w 32384"/>
                    <a:gd name="connsiteY2" fmla="*/ 16192 h 32384"/>
                    <a:gd name="connsiteX3" fmla="*/ 16193 w 32384"/>
                    <a:gd name="connsiteY3" fmla="*/ 0 h 32384"/>
                    <a:gd name="connsiteX4" fmla="*/ 32385 w 32384"/>
                    <a:gd name="connsiteY4" fmla="*/ 16192 h 323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4" h="32384">
                      <a:moveTo>
                        <a:pt x="32385" y="16192"/>
                      </a:moveTo>
                      <a:cubicBezTo>
                        <a:pt x="32385" y="25135"/>
                        <a:pt x="25135" y="32385"/>
                        <a:pt x="16193" y="32385"/>
                      </a:cubicBezTo>
                      <a:cubicBezTo>
                        <a:pt x="7250" y="32385"/>
                        <a:pt x="0" y="25135"/>
                        <a:pt x="0" y="16192"/>
                      </a:cubicBezTo>
                      <a:cubicBezTo>
                        <a:pt x="0" y="7250"/>
                        <a:pt x="7250" y="0"/>
                        <a:pt x="16193" y="0"/>
                      </a:cubicBezTo>
                      <a:cubicBezTo>
                        <a:pt x="25135" y="0"/>
                        <a:pt x="32385" y="7250"/>
                        <a:pt x="32385" y="16192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29" name="Freeform: Shape 228">
                  <a:extLst>
                    <a:ext uri="{FF2B5EF4-FFF2-40B4-BE49-F238E27FC236}">
                      <a16:creationId xmlns:a16="http://schemas.microsoft.com/office/drawing/2014/main" id="{71E15BD8-8DB4-2A49-5FF0-13859DB10EA9}"/>
                    </a:ext>
                  </a:extLst>
                </p:cNvPr>
                <p:cNvSpPr/>
                <p:nvPr/>
              </p:nvSpPr>
              <p:spPr>
                <a:xfrm>
                  <a:off x="4630102" y="3035617"/>
                  <a:ext cx="47625" cy="47625"/>
                </a:xfrm>
                <a:custGeom>
                  <a:avLst/>
                  <a:gdLst>
                    <a:gd name="connsiteX0" fmla="*/ 47625 w 47625"/>
                    <a:gd name="connsiteY0" fmla="*/ 23812 h 47625"/>
                    <a:gd name="connsiteX1" fmla="*/ 23813 w 47625"/>
                    <a:gd name="connsiteY1" fmla="*/ 47625 h 47625"/>
                    <a:gd name="connsiteX2" fmla="*/ 0 w 47625"/>
                    <a:gd name="connsiteY2" fmla="*/ 23812 h 47625"/>
                    <a:gd name="connsiteX3" fmla="*/ 23813 w 47625"/>
                    <a:gd name="connsiteY3" fmla="*/ 0 h 47625"/>
                    <a:gd name="connsiteX4" fmla="*/ 47625 w 47625"/>
                    <a:gd name="connsiteY4" fmla="*/ 23812 h 47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7625" h="47625">
                      <a:moveTo>
                        <a:pt x="47625" y="23812"/>
                      </a:moveTo>
                      <a:cubicBezTo>
                        <a:pt x="47625" y="36964"/>
                        <a:pt x="36964" y="47625"/>
                        <a:pt x="23813" y="47625"/>
                      </a:cubicBezTo>
                      <a:cubicBezTo>
                        <a:pt x="10661" y="47625"/>
                        <a:pt x="0" y="36964"/>
                        <a:pt x="0" y="23812"/>
                      </a:cubicBezTo>
                      <a:cubicBezTo>
                        <a:pt x="0" y="10661"/>
                        <a:pt x="10661" y="0"/>
                        <a:pt x="23813" y="0"/>
                      </a:cubicBezTo>
                      <a:cubicBezTo>
                        <a:pt x="36964" y="0"/>
                        <a:pt x="47625" y="10661"/>
                        <a:pt x="47625" y="23812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30" name="Freeform: Shape 229">
                  <a:extLst>
                    <a:ext uri="{FF2B5EF4-FFF2-40B4-BE49-F238E27FC236}">
                      <a16:creationId xmlns:a16="http://schemas.microsoft.com/office/drawing/2014/main" id="{2E4A11E4-2D40-44D0-FAD4-362D57A4A7BF}"/>
                    </a:ext>
                  </a:extLst>
                </p:cNvPr>
                <p:cNvSpPr/>
                <p:nvPr/>
              </p:nvSpPr>
              <p:spPr>
                <a:xfrm>
                  <a:off x="4621530" y="3027045"/>
                  <a:ext cx="64770" cy="64770"/>
                </a:xfrm>
                <a:custGeom>
                  <a:avLst/>
                  <a:gdLst>
                    <a:gd name="connsiteX0" fmla="*/ 64770 w 64770"/>
                    <a:gd name="connsiteY0" fmla="*/ 32385 h 64770"/>
                    <a:gd name="connsiteX1" fmla="*/ 32385 w 64770"/>
                    <a:gd name="connsiteY1" fmla="*/ 64770 h 64770"/>
                    <a:gd name="connsiteX2" fmla="*/ 0 w 64770"/>
                    <a:gd name="connsiteY2" fmla="*/ 32385 h 64770"/>
                    <a:gd name="connsiteX3" fmla="*/ 32385 w 64770"/>
                    <a:gd name="connsiteY3" fmla="*/ 0 h 64770"/>
                    <a:gd name="connsiteX4" fmla="*/ 64770 w 64770"/>
                    <a:gd name="connsiteY4" fmla="*/ 32385 h 64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4770" h="64770">
                      <a:moveTo>
                        <a:pt x="64770" y="32385"/>
                      </a:moveTo>
                      <a:cubicBezTo>
                        <a:pt x="64770" y="50271"/>
                        <a:pt x="50271" y="64770"/>
                        <a:pt x="32385" y="64770"/>
                      </a:cubicBezTo>
                      <a:cubicBezTo>
                        <a:pt x="14499" y="64770"/>
                        <a:pt x="0" y="50271"/>
                        <a:pt x="0" y="32385"/>
                      </a:cubicBezTo>
                      <a:cubicBezTo>
                        <a:pt x="0" y="14499"/>
                        <a:pt x="14499" y="0"/>
                        <a:pt x="32385" y="0"/>
                      </a:cubicBezTo>
                      <a:cubicBezTo>
                        <a:pt x="50271" y="0"/>
                        <a:pt x="64770" y="14499"/>
                        <a:pt x="64770" y="32385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31" name="Freeform: Shape 230">
                  <a:extLst>
                    <a:ext uri="{FF2B5EF4-FFF2-40B4-BE49-F238E27FC236}">
                      <a16:creationId xmlns:a16="http://schemas.microsoft.com/office/drawing/2014/main" id="{B3B736A1-E02D-245B-A5CB-D1B5AF6281E7}"/>
                    </a:ext>
                  </a:extLst>
                </p:cNvPr>
                <p:cNvSpPr/>
                <p:nvPr/>
              </p:nvSpPr>
              <p:spPr>
                <a:xfrm>
                  <a:off x="4614862" y="3020377"/>
                  <a:ext cx="78104" cy="78104"/>
                </a:xfrm>
                <a:custGeom>
                  <a:avLst/>
                  <a:gdLst>
                    <a:gd name="connsiteX0" fmla="*/ 78105 w 78104"/>
                    <a:gd name="connsiteY0" fmla="*/ 39052 h 78104"/>
                    <a:gd name="connsiteX1" fmla="*/ 39052 w 78104"/>
                    <a:gd name="connsiteY1" fmla="*/ 78105 h 78104"/>
                    <a:gd name="connsiteX2" fmla="*/ 0 w 78104"/>
                    <a:gd name="connsiteY2" fmla="*/ 39052 h 78104"/>
                    <a:gd name="connsiteX3" fmla="*/ 39052 w 78104"/>
                    <a:gd name="connsiteY3" fmla="*/ 0 h 78104"/>
                    <a:gd name="connsiteX4" fmla="*/ 78105 w 78104"/>
                    <a:gd name="connsiteY4" fmla="*/ 39052 h 781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104" h="78104">
                      <a:moveTo>
                        <a:pt x="78105" y="39052"/>
                      </a:moveTo>
                      <a:cubicBezTo>
                        <a:pt x="78105" y="60621"/>
                        <a:pt x="60621" y="78105"/>
                        <a:pt x="39052" y="78105"/>
                      </a:cubicBezTo>
                      <a:cubicBezTo>
                        <a:pt x="17484" y="78105"/>
                        <a:pt x="0" y="60621"/>
                        <a:pt x="0" y="39052"/>
                      </a:cubicBezTo>
                      <a:cubicBezTo>
                        <a:pt x="0" y="17484"/>
                        <a:pt x="17484" y="0"/>
                        <a:pt x="39052" y="0"/>
                      </a:cubicBezTo>
                      <a:cubicBezTo>
                        <a:pt x="60621" y="0"/>
                        <a:pt x="78105" y="17484"/>
                        <a:pt x="78105" y="39052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93" name="Graphic 3">
                <a:extLst>
                  <a:ext uri="{FF2B5EF4-FFF2-40B4-BE49-F238E27FC236}">
                    <a16:creationId xmlns:a16="http://schemas.microsoft.com/office/drawing/2014/main" id="{86FB5A70-71E0-6DE4-6A1B-63E0378E20BB}"/>
                  </a:ext>
                </a:extLst>
              </p:cNvPr>
              <p:cNvGrpSpPr/>
              <p:nvPr/>
            </p:nvGrpSpPr>
            <p:grpSpPr>
              <a:xfrm>
                <a:off x="4497705" y="2885122"/>
                <a:ext cx="78104" cy="78104"/>
                <a:chOff x="4497705" y="2885122"/>
                <a:chExt cx="78104" cy="78104"/>
              </a:xfrm>
              <a:grpFill/>
            </p:grpSpPr>
            <p:sp>
              <p:nvSpPr>
                <p:cNvPr id="224" name="Freeform: Shape 223">
                  <a:extLst>
                    <a:ext uri="{FF2B5EF4-FFF2-40B4-BE49-F238E27FC236}">
                      <a16:creationId xmlns:a16="http://schemas.microsoft.com/office/drawing/2014/main" id="{17975C43-CDAA-98AE-93A8-8086C35CAB0E}"/>
                    </a:ext>
                  </a:extLst>
                </p:cNvPr>
                <p:cNvSpPr/>
                <p:nvPr/>
              </p:nvSpPr>
              <p:spPr>
                <a:xfrm>
                  <a:off x="4520565" y="2907982"/>
                  <a:ext cx="32384" cy="32384"/>
                </a:xfrm>
                <a:custGeom>
                  <a:avLst/>
                  <a:gdLst>
                    <a:gd name="connsiteX0" fmla="*/ 32385 w 32384"/>
                    <a:gd name="connsiteY0" fmla="*/ 16193 h 32384"/>
                    <a:gd name="connsiteX1" fmla="*/ 16193 w 32384"/>
                    <a:gd name="connsiteY1" fmla="*/ 32385 h 32384"/>
                    <a:gd name="connsiteX2" fmla="*/ 0 w 32384"/>
                    <a:gd name="connsiteY2" fmla="*/ 16193 h 32384"/>
                    <a:gd name="connsiteX3" fmla="*/ 16193 w 32384"/>
                    <a:gd name="connsiteY3" fmla="*/ 0 h 32384"/>
                    <a:gd name="connsiteX4" fmla="*/ 32385 w 32384"/>
                    <a:gd name="connsiteY4" fmla="*/ 16193 h 323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4" h="32384">
                      <a:moveTo>
                        <a:pt x="32385" y="16193"/>
                      </a:moveTo>
                      <a:cubicBezTo>
                        <a:pt x="32385" y="25135"/>
                        <a:pt x="25135" y="32385"/>
                        <a:pt x="16193" y="32385"/>
                      </a:cubicBezTo>
                      <a:cubicBezTo>
                        <a:pt x="7250" y="32385"/>
                        <a:pt x="0" y="25135"/>
                        <a:pt x="0" y="16193"/>
                      </a:cubicBezTo>
                      <a:cubicBezTo>
                        <a:pt x="0" y="7250"/>
                        <a:pt x="7250" y="0"/>
                        <a:pt x="16193" y="0"/>
                      </a:cubicBezTo>
                      <a:cubicBezTo>
                        <a:pt x="25135" y="0"/>
                        <a:pt x="32385" y="7250"/>
                        <a:pt x="32385" y="16193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25" name="Freeform: Shape 224">
                  <a:extLst>
                    <a:ext uri="{FF2B5EF4-FFF2-40B4-BE49-F238E27FC236}">
                      <a16:creationId xmlns:a16="http://schemas.microsoft.com/office/drawing/2014/main" id="{41C5B328-244F-5EEC-2277-F1FF673A416B}"/>
                    </a:ext>
                  </a:extLst>
                </p:cNvPr>
                <p:cNvSpPr/>
                <p:nvPr/>
              </p:nvSpPr>
              <p:spPr>
                <a:xfrm>
                  <a:off x="4512945" y="2900362"/>
                  <a:ext cx="47625" cy="47625"/>
                </a:xfrm>
                <a:custGeom>
                  <a:avLst/>
                  <a:gdLst>
                    <a:gd name="connsiteX0" fmla="*/ 47625 w 47625"/>
                    <a:gd name="connsiteY0" fmla="*/ 23813 h 47625"/>
                    <a:gd name="connsiteX1" fmla="*/ 23813 w 47625"/>
                    <a:gd name="connsiteY1" fmla="*/ 47625 h 47625"/>
                    <a:gd name="connsiteX2" fmla="*/ 0 w 47625"/>
                    <a:gd name="connsiteY2" fmla="*/ 23813 h 47625"/>
                    <a:gd name="connsiteX3" fmla="*/ 23813 w 47625"/>
                    <a:gd name="connsiteY3" fmla="*/ 0 h 47625"/>
                    <a:gd name="connsiteX4" fmla="*/ 47625 w 47625"/>
                    <a:gd name="connsiteY4" fmla="*/ 23813 h 47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7625" h="47625">
                      <a:moveTo>
                        <a:pt x="47625" y="23813"/>
                      </a:moveTo>
                      <a:cubicBezTo>
                        <a:pt x="47625" y="36964"/>
                        <a:pt x="36964" y="47625"/>
                        <a:pt x="23813" y="47625"/>
                      </a:cubicBezTo>
                      <a:cubicBezTo>
                        <a:pt x="10661" y="47625"/>
                        <a:pt x="0" y="36964"/>
                        <a:pt x="0" y="23813"/>
                      </a:cubicBezTo>
                      <a:cubicBezTo>
                        <a:pt x="0" y="10661"/>
                        <a:pt x="10661" y="0"/>
                        <a:pt x="23813" y="0"/>
                      </a:cubicBezTo>
                      <a:cubicBezTo>
                        <a:pt x="36964" y="0"/>
                        <a:pt x="47625" y="10661"/>
                        <a:pt x="47625" y="23813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26" name="Freeform: Shape 225">
                  <a:extLst>
                    <a:ext uri="{FF2B5EF4-FFF2-40B4-BE49-F238E27FC236}">
                      <a16:creationId xmlns:a16="http://schemas.microsoft.com/office/drawing/2014/main" id="{E6B73810-4E8C-400D-430F-8B949943F419}"/>
                    </a:ext>
                  </a:extLst>
                </p:cNvPr>
                <p:cNvSpPr/>
                <p:nvPr/>
              </p:nvSpPr>
              <p:spPr>
                <a:xfrm>
                  <a:off x="4504372" y="2891790"/>
                  <a:ext cx="64770" cy="64770"/>
                </a:xfrm>
                <a:custGeom>
                  <a:avLst/>
                  <a:gdLst>
                    <a:gd name="connsiteX0" fmla="*/ 64770 w 64770"/>
                    <a:gd name="connsiteY0" fmla="*/ 32385 h 64770"/>
                    <a:gd name="connsiteX1" fmla="*/ 32385 w 64770"/>
                    <a:gd name="connsiteY1" fmla="*/ 64770 h 64770"/>
                    <a:gd name="connsiteX2" fmla="*/ 0 w 64770"/>
                    <a:gd name="connsiteY2" fmla="*/ 32385 h 64770"/>
                    <a:gd name="connsiteX3" fmla="*/ 32385 w 64770"/>
                    <a:gd name="connsiteY3" fmla="*/ 0 h 64770"/>
                    <a:gd name="connsiteX4" fmla="*/ 64770 w 64770"/>
                    <a:gd name="connsiteY4" fmla="*/ 32385 h 64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4770" h="64770">
                      <a:moveTo>
                        <a:pt x="64770" y="32385"/>
                      </a:moveTo>
                      <a:cubicBezTo>
                        <a:pt x="64770" y="50271"/>
                        <a:pt x="50271" y="64770"/>
                        <a:pt x="32385" y="64770"/>
                      </a:cubicBezTo>
                      <a:cubicBezTo>
                        <a:pt x="14499" y="64770"/>
                        <a:pt x="0" y="50271"/>
                        <a:pt x="0" y="32385"/>
                      </a:cubicBezTo>
                      <a:cubicBezTo>
                        <a:pt x="0" y="14499"/>
                        <a:pt x="14499" y="0"/>
                        <a:pt x="32385" y="0"/>
                      </a:cubicBezTo>
                      <a:cubicBezTo>
                        <a:pt x="50271" y="0"/>
                        <a:pt x="64770" y="14499"/>
                        <a:pt x="64770" y="32385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27" name="Freeform: Shape 226">
                  <a:extLst>
                    <a:ext uri="{FF2B5EF4-FFF2-40B4-BE49-F238E27FC236}">
                      <a16:creationId xmlns:a16="http://schemas.microsoft.com/office/drawing/2014/main" id="{2197EABA-1287-4421-C5F6-C142F21E16F5}"/>
                    </a:ext>
                  </a:extLst>
                </p:cNvPr>
                <p:cNvSpPr/>
                <p:nvPr/>
              </p:nvSpPr>
              <p:spPr>
                <a:xfrm>
                  <a:off x="4497705" y="2885122"/>
                  <a:ext cx="78104" cy="78104"/>
                </a:xfrm>
                <a:custGeom>
                  <a:avLst/>
                  <a:gdLst>
                    <a:gd name="connsiteX0" fmla="*/ 78105 w 78104"/>
                    <a:gd name="connsiteY0" fmla="*/ 39053 h 78104"/>
                    <a:gd name="connsiteX1" fmla="*/ 39052 w 78104"/>
                    <a:gd name="connsiteY1" fmla="*/ 78105 h 78104"/>
                    <a:gd name="connsiteX2" fmla="*/ 0 w 78104"/>
                    <a:gd name="connsiteY2" fmla="*/ 39053 h 78104"/>
                    <a:gd name="connsiteX3" fmla="*/ 39052 w 78104"/>
                    <a:gd name="connsiteY3" fmla="*/ 0 h 78104"/>
                    <a:gd name="connsiteX4" fmla="*/ 78105 w 78104"/>
                    <a:gd name="connsiteY4" fmla="*/ 39053 h 781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104" h="78104">
                      <a:moveTo>
                        <a:pt x="78105" y="39053"/>
                      </a:moveTo>
                      <a:cubicBezTo>
                        <a:pt x="78105" y="60621"/>
                        <a:pt x="60621" y="78105"/>
                        <a:pt x="39052" y="78105"/>
                      </a:cubicBezTo>
                      <a:cubicBezTo>
                        <a:pt x="17484" y="78105"/>
                        <a:pt x="0" y="60621"/>
                        <a:pt x="0" y="39053"/>
                      </a:cubicBezTo>
                      <a:cubicBezTo>
                        <a:pt x="0" y="17484"/>
                        <a:pt x="17484" y="0"/>
                        <a:pt x="39052" y="0"/>
                      </a:cubicBezTo>
                      <a:cubicBezTo>
                        <a:pt x="60621" y="0"/>
                        <a:pt x="78105" y="17484"/>
                        <a:pt x="78105" y="39053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94" name="Graphic 3">
                <a:extLst>
                  <a:ext uri="{FF2B5EF4-FFF2-40B4-BE49-F238E27FC236}">
                    <a16:creationId xmlns:a16="http://schemas.microsoft.com/office/drawing/2014/main" id="{8A97B9AE-28DC-62FD-5662-5C6B569375BC}"/>
                  </a:ext>
                </a:extLst>
              </p:cNvPr>
              <p:cNvGrpSpPr/>
              <p:nvPr/>
            </p:nvGrpSpPr>
            <p:grpSpPr>
              <a:xfrm>
                <a:off x="5114925" y="2604135"/>
                <a:ext cx="78105" cy="78104"/>
                <a:chOff x="5114925" y="2604135"/>
                <a:chExt cx="78105" cy="78104"/>
              </a:xfrm>
              <a:grpFill/>
            </p:grpSpPr>
            <p:sp>
              <p:nvSpPr>
                <p:cNvPr id="220" name="Freeform: Shape 219">
                  <a:extLst>
                    <a:ext uri="{FF2B5EF4-FFF2-40B4-BE49-F238E27FC236}">
                      <a16:creationId xmlns:a16="http://schemas.microsoft.com/office/drawing/2014/main" id="{8DA030D3-8281-B023-494C-4C36B6654851}"/>
                    </a:ext>
                  </a:extLst>
                </p:cNvPr>
                <p:cNvSpPr/>
                <p:nvPr/>
              </p:nvSpPr>
              <p:spPr>
                <a:xfrm>
                  <a:off x="5137785" y="2626995"/>
                  <a:ext cx="32384" cy="32384"/>
                </a:xfrm>
                <a:custGeom>
                  <a:avLst/>
                  <a:gdLst>
                    <a:gd name="connsiteX0" fmla="*/ 32385 w 32384"/>
                    <a:gd name="connsiteY0" fmla="*/ 16193 h 32384"/>
                    <a:gd name="connsiteX1" fmla="*/ 16192 w 32384"/>
                    <a:gd name="connsiteY1" fmla="*/ 32385 h 32384"/>
                    <a:gd name="connsiteX2" fmla="*/ 0 w 32384"/>
                    <a:gd name="connsiteY2" fmla="*/ 16193 h 32384"/>
                    <a:gd name="connsiteX3" fmla="*/ 16192 w 32384"/>
                    <a:gd name="connsiteY3" fmla="*/ 0 h 32384"/>
                    <a:gd name="connsiteX4" fmla="*/ 32385 w 32384"/>
                    <a:gd name="connsiteY4" fmla="*/ 16193 h 323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4" h="32384">
                      <a:moveTo>
                        <a:pt x="32385" y="16193"/>
                      </a:moveTo>
                      <a:cubicBezTo>
                        <a:pt x="32385" y="25135"/>
                        <a:pt x="25135" y="32385"/>
                        <a:pt x="16192" y="32385"/>
                      </a:cubicBezTo>
                      <a:cubicBezTo>
                        <a:pt x="7249" y="32385"/>
                        <a:pt x="0" y="25135"/>
                        <a:pt x="0" y="16193"/>
                      </a:cubicBezTo>
                      <a:cubicBezTo>
                        <a:pt x="0" y="7250"/>
                        <a:pt x="7249" y="0"/>
                        <a:pt x="16192" y="0"/>
                      </a:cubicBezTo>
                      <a:cubicBezTo>
                        <a:pt x="25135" y="0"/>
                        <a:pt x="32385" y="7250"/>
                        <a:pt x="32385" y="16193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21" name="Freeform: Shape 220">
                  <a:extLst>
                    <a:ext uri="{FF2B5EF4-FFF2-40B4-BE49-F238E27FC236}">
                      <a16:creationId xmlns:a16="http://schemas.microsoft.com/office/drawing/2014/main" id="{D6305C5F-304C-CE94-4B77-39D0FA2B678C}"/>
                    </a:ext>
                  </a:extLst>
                </p:cNvPr>
                <p:cNvSpPr/>
                <p:nvPr/>
              </p:nvSpPr>
              <p:spPr>
                <a:xfrm>
                  <a:off x="5130165" y="2619375"/>
                  <a:ext cx="47625" cy="47625"/>
                </a:xfrm>
                <a:custGeom>
                  <a:avLst/>
                  <a:gdLst>
                    <a:gd name="connsiteX0" fmla="*/ 47625 w 47625"/>
                    <a:gd name="connsiteY0" fmla="*/ 23813 h 47625"/>
                    <a:gd name="connsiteX1" fmla="*/ 23813 w 47625"/>
                    <a:gd name="connsiteY1" fmla="*/ 47625 h 47625"/>
                    <a:gd name="connsiteX2" fmla="*/ 0 w 47625"/>
                    <a:gd name="connsiteY2" fmla="*/ 23813 h 47625"/>
                    <a:gd name="connsiteX3" fmla="*/ 23813 w 47625"/>
                    <a:gd name="connsiteY3" fmla="*/ 0 h 47625"/>
                    <a:gd name="connsiteX4" fmla="*/ 47625 w 47625"/>
                    <a:gd name="connsiteY4" fmla="*/ 23813 h 47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7625" h="47625">
                      <a:moveTo>
                        <a:pt x="47625" y="23813"/>
                      </a:moveTo>
                      <a:cubicBezTo>
                        <a:pt x="47625" y="36964"/>
                        <a:pt x="36964" y="47625"/>
                        <a:pt x="23813" y="47625"/>
                      </a:cubicBezTo>
                      <a:cubicBezTo>
                        <a:pt x="10661" y="47625"/>
                        <a:pt x="0" y="36964"/>
                        <a:pt x="0" y="23813"/>
                      </a:cubicBezTo>
                      <a:cubicBezTo>
                        <a:pt x="0" y="10661"/>
                        <a:pt x="10661" y="0"/>
                        <a:pt x="23813" y="0"/>
                      </a:cubicBezTo>
                      <a:cubicBezTo>
                        <a:pt x="36964" y="0"/>
                        <a:pt x="47625" y="10661"/>
                        <a:pt x="47625" y="23813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22" name="Freeform: Shape 221">
                  <a:extLst>
                    <a:ext uri="{FF2B5EF4-FFF2-40B4-BE49-F238E27FC236}">
                      <a16:creationId xmlns:a16="http://schemas.microsoft.com/office/drawing/2014/main" id="{D8437796-6AD6-2698-D3B2-619100330051}"/>
                    </a:ext>
                  </a:extLst>
                </p:cNvPr>
                <p:cNvSpPr/>
                <p:nvPr/>
              </p:nvSpPr>
              <p:spPr>
                <a:xfrm>
                  <a:off x="5121592" y="2610802"/>
                  <a:ext cx="64769" cy="64770"/>
                </a:xfrm>
                <a:custGeom>
                  <a:avLst/>
                  <a:gdLst>
                    <a:gd name="connsiteX0" fmla="*/ 64770 w 64769"/>
                    <a:gd name="connsiteY0" fmla="*/ 32385 h 64770"/>
                    <a:gd name="connsiteX1" fmla="*/ 32385 w 64769"/>
                    <a:gd name="connsiteY1" fmla="*/ 64770 h 64770"/>
                    <a:gd name="connsiteX2" fmla="*/ 0 w 64769"/>
                    <a:gd name="connsiteY2" fmla="*/ 32385 h 64770"/>
                    <a:gd name="connsiteX3" fmla="*/ 32385 w 64769"/>
                    <a:gd name="connsiteY3" fmla="*/ 0 h 64770"/>
                    <a:gd name="connsiteX4" fmla="*/ 64770 w 64769"/>
                    <a:gd name="connsiteY4" fmla="*/ 32385 h 64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4769" h="64770">
                      <a:moveTo>
                        <a:pt x="64770" y="32385"/>
                      </a:moveTo>
                      <a:cubicBezTo>
                        <a:pt x="64770" y="50271"/>
                        <a:pt x="50271" y="64770"/>
                        <a:pt x="32385" y="64770"/>
                      </a:cubicBezTo>
                      <a:cubicBezTo>
                        <a:pt x="14499" y="64770"/>
                        <a:pt x="0" y="50271"/>
                        <a:pt x="0" y="32385"/>
                      </a:cubicBezTo>
                      <a:cubicBezTo>
                        <a:pt x="0" y="14499"/>
                        <a:pt x="14499" y="0"/>
                        <a:pt x="32385" y="0"/>
                      </a:cubicBezTo>
                      <a:cubicBezTo>
                        <a:pt x="50271" y="0"/>
                        <a:pt x="64770" y="14499"/>
                        <a:pt x="64770" y="32385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23" name="Freeform: Shape 222">
                  <a:extLst>
                    <a:ext uri="{FF2B5EF4-FFF2-40B4-BE49-F238E27FC236}">
                      <a16:creationId xmlns:a16="http://schemas.microsoft.com/office/drawing/2014/main" id="{50E19A39-1B82-BB2C-A948-89FE047E2275}"/>
                    </a:ext>
                  </a:extLst>
                </p:cNvPr>
                <p:cNvSpPr/>
                <p:nvPr/>
              </p:nvSpPr>
              <p:spPr>
                <a:xfrm>
                  <a:off x="5114925" y="2604135"/>
                  <a:ext cx="78105" cy="78104"/>
                </a:xfrm>
                <a:custGeom>
                  <a:avLst/>
                  <a:gdLst>
                    <a:gd name="connsiteX0" fmla="*/ 78105 w 78105"/>
                    <a:gd name="connsiteY0" fmla="*/ 39053 h 78104"/>
                    <a:gd name="connsiteX1" fmla="*/ 39053 w 78105"/>
                    <a:gd name="connsiteY1" fmla="*/ 78105 h 78104"/>
                    <a:gd name="connsiteX2" fmla="*/ 0 w 78105"/>
                    <a:gd name="connsiteY2" fmla="*/ 39053 h 78104"/>
                    <a:gd name="connsiteX3" fmla="*/ 39053 w 78105"/>
                    <a:gd name="connsiteY3" fmla="*/ 0 h 78104"/>
                    <a:gd name="connsiteX4" fmla="*/ 78105 w 78105"/>
                    <a:gd name="connsiteY4" fmla="*/ 39053 h 781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105" h="78104">
                      <a:moveTo>
                        <a:pt x="78105" y="39053"/>
                      </a:moveTo>
                      <a:cubicBezTo>
                        <a:pt x="78105" y="60621"/>
                        <a:pt x="60621" y="78105"/>
                        <a:pt x="39053" y="78105"/>
                      </a:cubicBezTo>
                      <a:cubicBezTo>
                        <a:pt x="17484" y="78105"/>
                        <a:pt x="0" y="60621"/>
                        <a:pt x="0" y="39053"/>
                      </a:cubicBezTo>
                      <a:cubicBezTo>
                        <a:pt x="0" y="17484"/>
                        <a:pt x="17484" y="0"/>
                        <a:pt x="39053" y="0"/>
                      </a:cubicBezTo>
                      <a:cubicBezTo>
                        <a:pt x="60621" y="0"/>
                        <a:pt x="78105" y="17484"/>
                        <a:pt x="78105" y="39053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95" name="Graphic 3">
                <a:extLst>
                  <a:ext uri="{FF2B5EF4-FFF2-40B4-BE49-F238E27FC236}">
                    <a16:creationId xmlns:a16="http://schemas.microsoft.com/office/drawing/2014/main" id="{20708F8D-1423-7111-B23E-FED69E9F784D}"/>
                  </a:ext>
                </a:extLst>
              </p:cNvPr>
              <p:cNvGrpSpPr/>
              <p:nvPr/>
            </p:nvGrpSpPr>
            <p:grpSpPr>
              <a:xfrm>
                <a:off x="5245417" y="2604135"/>
                <a:ext cx="78105" cy="78104"/>
                <a:chOff x="5245417" y="2604135"/>
                <a:chExt cx="78105" cy="78104"/>
              </a:xfrm>
              <a:grpFill/>
            </p:grpSpPr>
            <p:sp>
              <p:nvSpPr>
                <p:cNvPr id="216" name="Freeform: Shape 215">
                  <a:extLst>
                    <a:ext uri="{FF2B5EF4-FFF2-40B4-BE49-F238E27FC236}">
                      <a16:creationId xmlns:a16="http://schemas.microsoft.com/office/drawing/2014/main" id="{9531222D-A67A-F553-954C-FA7C82A75C37}"/>
                    </a:ext>
                  </a:extLst>
                </p:cNvPr>
                <p:cNvSpPr/>
                <p:nvPr/>
              </p:nvSpPr>
              <p:spPr>
                <a:xfrm>
                  <a:off x="5268277" y="2626995"/>
                  <a:ext cx="32384" cy="32384"/>
                </a:xfrm>
                <a:custGeom>
                  <a:avLst/>
                  <a:gdLst>
                    <a:gd name="connsiteX0" fmla="*/ 32385 w 32384"/>
                    <a:gd name="connsiteY0" fmla="*/ 16193 h 32384"/>
                    <a:gd name="connsiteX1" fmla="*/ 16192 w 32384"/>
                    <a:gd name="connsiteY1" fmla="*/ 32385 h 32384"/>
                    <a:gd name="connsiteX2" fmla="*/ 0 w 32384"/>
                    <a:gd name="connsiteY2" fmla="*/ 16193 h 32384"/>
                    <a:gd name="connsiteX3" fmla="*/ 16192 w 32384"/>
                    <a:gd name="connsiteY3" fmla="*/ 0 h 32384"/>
                    <a:gd name="connsiteX4" fmla="*/ 32385 w 32384"/>
                    <a:gd name="connsiteY4" fmla="*/ 16193 h 323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4" h="32384">
                      <a:moveTo>
                        <a:pt x="32385" y="16193"/>
                      </a:moveTo>
                      <a:cubicBezTo>
                        <a:pt x="32385" y="25135"/>
                        <a:pt x="25135" y="32385"/>
                        <a:pt x="16192" y="32385"/>
                      </a:cubicBezTo>
                      <a:cubicBezTo>
                        <a:pt x="7250" y="32385"/>
                        <a:pt x="0" y="25135"/>
                        <a:pt x="0" y="16193"/>
                      </a:cubicBezTo>
                      <a:cubicBezTo>
                        <a:pt x="0" y="7250"/>
                        <a:pt x="7249" y="0"/>
                        <a:pt x="16192" y="0"/>
                      </a:cubicBezTo>
                      <a:cubicBezTo>
                        <a:pt x="25135" y="0"/>
                        <a:pt x="32385" y="7250"/>
                        <a:pt x="32385" y="16193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17" name="Freeform: Shape 216">
                  <a:extLst>
                    <a:ext uri="{FF2B5EF4-FFF2-40B4-BE49-F238E27FC236}">
                      <a16:creationId xmlns:a16="http://schemas.microsoft.com/office/drawing/2014/main" id="{BACC969A-C7A6-A635-953E-0F351AF9A12E}"/>
                    </a:ext>
                  </a:extLst>
                </p:cNvPr>
                <p:cNvSpPr/>
                <p:nvPr/>
              </p:nvSpPr>
              <p:spPr>
                <a:xfrm>
                  <a:off x="5260657" y="2619375"/>
                  <a:ext cx="47625" cy="47625"/>
                </a:xfrm>
                <a:custGeom>
                  <a:avLst/>
                  <a:gdLst>
                    <a:gd name="connsiteX0" fmla="*/ 47625 w 47625"/>
                    <a:gd name="connsiteY0" fmla="*/ 23813 h 47625"/>
                    <a:gd name="connsiteX1" fmla="*/ 23812 w 47625"/>
                    <a:gd name="connsiteY1" fmla="*/ 47625 h 47625"/>
                    <a:gd name="connsiteX2" fmla="*/ 0 w 47625"/>
                    <a:gd name="connsiteY2" fmla="*/ 23813 h 47625"/>
                    <a:gd name="connsiteX3" fmla="*/ 23812 w 47625"/>
                    <a:gd name="connsiteY3" fmla="*/ 0 h 47625"/>
                    <a:gd name="connsiteX4" fmla="*/ 47625 w 47625"/>
                    <a:gd name="connsiteY4" fmla="*/ 23813 h 47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7625" h="47625">
                      <a:moveTo>
                        <a:pt x="47625" y="23813"/>
                      </a:moveTo>
                      <a:cubicBezTo>
                        <a:pt x="47625" y="36964"/>
                        <a:pt x="36964" y="47625"/>
                        <a:pt x="23812" y="47625"/>
                      </a:cubicBezTo>
                      <a:cubicBezTo>
                        <a:pt x="10661" y="47625"/>
                        <a:pt x="0" y="36964"/>
                        <a:pt x="0" y="23813"/>
                      </a:cubicBezTo>
                      <a:cubicBezTo>
                        <a:pt x="0" y="10661"/>
                        <a:pt x="10661" y="0"/>
                        <a:pt x="23812" y="0"/>
                      </a:cubicBezTo>
                      <a:cubicBezTo>
                        <a:pt x="36964" y="0"/>
                        <a:pt x="47625" y="10661"/>
                        <a:pt x="47625" y="23813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18" name="Freeform: Shape 217">
                  <a:extLst>
                    <a:ext uri="{FF2B5EF4-FFF2-40B4-BE49-F238E27FC236}">
                      <a16:creationId xmlns:a16="http://schemas.microsoft.com/office/drawing/2014/main" id="{17AB5711-71B2-238B-FDC5-31227FC22264}"/>
                    </a:ext>
                  </a:extLst>
                </p:cNvPr>
                <p:cNvSpPr/>
                <p:nvPr/>
              </p:nvSpPr>
              <p:spPr>
                <a:xfrm>
                  <a:off x="5252085" y="2610802"/>
                  <a:ext cx="64769" cy="64770"/>
                </a:xfrm>
                <a:custGeom>
                  <a:avLst/>
                  <a:gdLst>
                    <a:gd name="connsiteX0" fmla="*/ 64770 w 64769"/>
                    <a:gd name="connsiteY0" fmla="*/ 32385 h 64770"/>
                    <a:gd name="connsiteX1" fmla="*/ 32385 w 64769"/>
                    <a:gd name="connsiteY1" fmla="*/ 64770 h 64770"/>
                    <a:gd name="connsiteX2" fmla="*/ 0 w 64769"/>
                    <a:gd name="connsiteY2" fmla="*/ 32385 h 64770"/>
                    <a:gd name="connsiteX3" fmla="*/ 32385 w 64769"/>
                    <a:gd name="connsiteY3" fmla="*/ 0 h 64770"/>
                    <a:gd name="connsiteX4" fmla="*/ 64770 w 64769"/>
                    <a:gd name="connsiteY4" fmla="*/ 32385 h 64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4769" h="64770">
                      <a:moveTo>
                        <a:pt x="64770" y="32385"/>
                      </a:moveTo>
                      <a:cubicBezTo>
                        <a:pt x="64770" y="50271"/>
                        <a:pt x="50271" y="64770"/>
                        <a:pt x="32385" y="64770"/>
                      </a:cubicBezTo>
                      <a:cubicBezTo>
                        <a:pt x="14499" y="64770"/>
                        <a:pt x="0" y="50271"/>
                        <a:pt x="0" y="32385"/>
                      </a:cubicBezTo>
                      <a:cubicBezTo>
                        <a:pt x="0" y="14499"/>
                        <a:pt x="14499" y="0"/>
                        <a:pt x="32385" y="0"/>
                      </a:cubicBezTo>
                      <a:cubicBezTo>
                        <a:pt x="50271" y="0"/>
                        <a:pt x="64770" y="14499"/>
                        <a:pt x="64770" y="32385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19" name="Freeform: Shape 218">
                  <a:extLst>
                    <a:ext uri="{FF2B5EF4-FFF2-40B4-BE49-F238E27FC236}">
                      <a16:creationId xmlns:a16="http://schemas.microsoft.com/office/drawing/2014/main" id="{1895A549-F85C-EFE0-5496-44BBE3790672}"/>
                    </a:ext>
                  </a:extLst>
                </p:cNvPr>
                <p:cNvSpPr/>
                <p:nvPr/>
              </p:nvSpPr>
              <p:spPr>
                <a:xfrm>
                  <a:off x="5245417" y="2604135"/>
                  <a:ext cx="78105" cy="78104"/>
                </a:xfrm>
                <a:custGeom>
                  <a:avLst/>
                  <a:gdLst>
                    <a:gd name="connsiteX0" fmla="*/ 78105 w 78105"/>
                    <a:gd name="connsiteY0" fmla="*/ 39053 h 78104"/>
                    <a:gd name="connsiteX1" fmla="*/ 39052 w 78105"/>
                    <a:gd name="connsiteY1" fmla="*/ 78105 h 78104"/>
                    <a:gd name="connsiteX2" fmla="*/ 0 w 78105"/>
                    <a:gd name="connsiteY2" fmla="*/ 39053 h 78104"/>
                    <a:gd name="connsiteX3" fmla="*/ 39052 w 78105"/>
                    <a:gd name="connsiteY3" fmla="*/ 0 h 78104"/>
                    <a:gd name="connsiteX4" fmla="*/ 78105 w 78105"/>
                    <a:gd name="connsiteY4" fmla="*/ 39053 h 781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105" h="78104">
                      <a:moveTo>
                        <a:pt x="78105" y="39053"/>
                      </a:moveTo>
                      <a:cubicBezTo>
                        <a:pt x="78105" y="60621"/>
                        <a:pt x="60621" y="78105"/>
                        <a:pt x="39052" y="78105"/>
                      </a:cubicBezTo>
                      <a:cubicBezTo>
                        <a:pt x="17484" y="78105"/>
                        <a:pt x="0" y="60621"/>
                        <a:pt x="0" y="39053"/>
                      </a:cubicBezTo>
                      <a:cubicBezTo>
                        <a:pt x="0" y="17484"/>
                        <a:pt x="17484" y="0"/>
                        <a:pt x="39052" y="0"/>
                      </a:cubicBezTo>
                      <a:cubicBezTo>
                        <a:pt x="60621" y="0"/>
                        <a:pt x="78105" y="17484"/>
                        <a:pt x="78105" y="39053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96" name="Graphic 3">
                <a:extLst>
                  <a:ext uri="{FF2B5EF4-FFF2-40B4-BE49-F238E27FC236}">
                    <a16:creationId xmlns:a16="http://schemas.microsoft.com/office/drawing/2014/main" id="{C5C79136-20D5-64CA-6653-3A05D1C4A96C}"/>
                  </a:ext>
                </a:extLst>
              </p:cNvPr>
              <p:cNvGrpSpPr/>
              <p:nvPr/>
            </p:nvGrpSpPr>
            <p:grpSpPr>
              <a:xfrm>
                <a:off x="5447347" y="2726055"/>
                <a:ext cx="78105" cy="78104"/>
                <a:chOff x="5447347" y="2726055"/>
                <a:chExt cx="78105" cy="78104"/>
              </a:xfrm>
              <a:grpFill/>
            </p:grpSpPr>
            <p:sp>
              <p:nvSpPr>
                <p:cNvPr id="212" name="Freeform: Shape 211">
                  <a:extLst>
                    <a:ext uri="{FF2B5EF4-FFF2-40B4-BE49-F238E27FC236}">
                      <a16:creationId xmlns:a16="http://schemas.microsoft.com/office/drawing/2014/main" id="{ACE85CEC-51B4-58B3-F014-2EE69AF5D1C1}"/>
                    </a:ext>
                  </a:extLst>
                </p:cNvPr>
                <p:cNvSpPr/>
                <p:nvPr/>
              </p:nvSpPr>
              <p:spPr>
                <a:xfrm>
                  <a:off x="5470207" y="2748915"/>
                  <a:ext cx="32384" cy="32384"/>
                </a:xfrm>
                <a:custGeom>
                  <a:avLst/>
                  <a:gdLst>
                    <a:gd name="connsiteX0" fmla="*/ 32385 w 32384"/>
                    <a:gd name="connsiteY0" fmla="*/ 16193 h 32384"/>
                    <a:gd name="connsiteX1" fmla="*/ 16193 w 32384"/>
                    <a:gd name="connsiteY1" fmla="*/ 32385 h 32384"/>
                    <a:gd name="connsiteX2" fmla="*/ 0 w 32384"/>
                    <a:gd name="connsiteY2" fmla="*/ 16193 h 32384"/>
                    <a:gd name="connsiteX3" fmla="*/ 16193 w 32384"/>
                    <a:gd name="connsiteY3" fmla="*/ 0 h 32384"/>
                    <a:gd name="connsiteX4" fmla="*/ 32385 w 32384"/>
                    <a:gd name="connsiteY4" fmla="*/ 16193 h 323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4" h="32384">
                      <a:moveTo>
                        <a:pt x="32385" y="16193"/>
                      </a:moveTo>
                      <a:cubicBezTo>
                        <a:pt x="32385" y="25135"/>
                        <a:pt x="25136" y="32385"/>
                        <a:pt x="16193" y="32385"/>
                      </a:cubicBezTo>
                      <a:cubicBezTo>
                        <a:pt x="7250" y="32385"/>
                        <a:pt x="0" y="25135"/>
                        <a:pt x="0" y="16193"/>
                      </a:cubicBezTo>
                      <a:cubicBezTo>
                        <a:pt x="0" y="7250"/>
                        <a:pt x="7249" y="0"/>
                        <a:pt x="16193" y="0"/>
                      </a:cubicBezTo>
                      <a:cubicBezTo>
                        <a:pt x="25135" y="0"/>
                        <a:pt x="32385" y="7250"/>
                        <a:pt x="32385" y="16193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13" name="Freeform: Shape 212">
                  <a:extLst>
                    <a:ext uri="{FF2B5EF4-FFF2-40B4-BE49-F238E27FC236}">
                      <a16:creationId xmlns:a16="http://schemas.microsoft.com/office/drawing/2014/main" id="{39040183-5DA9-AD6A-D6B9-4B25C2CE82C5}"/>
                    </a:ext>
                  </a:extLst>
                </p:cNvPr>
                <p:cNvSpPr/>
                <p:nvPr/>
              </p:nvSpPr>
              <p:spPr>
                <a:xfrm>
                  <a:off x="5462587" y="2741295"/>
                  <a:ext cx="47625" cy="47625"/>
                </a:xfrm>
                <a:custGeom>
                  <a:avLst/>
                  <a:gdLst>
                    <a:gd name="connsiteX0" fmla="*/ 47625 w 47625"/>
                    <a:gd name="connsiteY0" fmla="*/ 23813 h 47625"/>
                    <a:gd name="connsiteX1" fmla="*/ 23813 w 47625"/>
                    <a:gd name="connsiteY1" fmla="*/ 47625 h 47625"/>
                    <a:gd name="connsiteX2" fmla="*/ 0 w 47625"/>
                    <a:gd name="connsiteY2" fmla="*/ 23813 h 47625"/>
                    <a:gd name="connsiteX3" fmla="*/ 23813 w 47625"/>
                    <a:gd name="connsiteY3" fmla="*/ 0 h 47625"/>
                    <a:gd name="connsiteX4" fmla="*/ 47625 w 47625"/>
                    <a:gd name="connsiteY4" fmla="*/ 23813 h 47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7625" h="47625">
                      <a:moveTo>
                        <a:pt x="47625" y="23813"/>
                      </a:moveTo>
                      <a:cubicBezTo>
                        <a:pt x="47625" y="36964"/>
                        <a:pt x="36964" y="47625"/>
                        <a:pt x="23813" y="47625"/>
                      </a:cubicBezTo>
                      <a:cubicBezTo>
                        <a:pt x="10661" y="47625"/>
                        <a:pt x="0" y="36964"/>
                        <a:pt x="0" y="23813"/>
                      </a:cubicBezTo>
                      <a:cubicBezTo>
                        <a:pt x="0" y="10661"/>
                        <a:pt x="10661" y="0"/>
                        <a:pt x="23813" y="0"/>
                      </a:cubicBezTo>
                      <a:cubicBezTo>
                        <a:pt x="36964" y="0"/>
                        <a:pt x="47625" y="10661"/>
                        <a:pt x="47625" y="23813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14" name="Freeform: Shape 213">
                  <a:extLst>
                    <a:ext uri="{FF2B5EF4-FFF2-40B4-BE49-F238E27FC236}">
                      <a16:creationId xmlns:a16="http://schemas.microsoft.com/office/drawing/2014/main" id="{CE760E15-1A64-3EC2-9A50-35F37234849D}"/>
                    </a:ext>
                  </a:extLst>
                </p:cNvPr>
                <p:cNvSpPr/>
                <p:nvPr/>
              </p:nvSpPr>
              <p:spPr>
                <a:xfrm>
                  <a:off x="5454015" y="2732722"/>
                  <a:ext cx="64769" cy="64770"/>
                </a:xfrm>
                <a:custGeom>
                  <a:avLst/>
                  <a:gdLst>
                    <a:gd name="connsiteX0" fmla="*/ 64770 w 64769"/>
                    <a:gd name="connsiteY0" fmla="*/ 32385 h 64770"/>
                    <a:gd name="connsiteX1" fmla="*/ 32385 w 64769"/>
                    <a:gd name="connsiteY1" fmla="*/ 64770 h 64770"/>
                    <a:gd name="connsiteX2" fmla="*/ 0 w 64769"/>
                    <a:gd name="connsiteY2" fmla="*/ 32385 h 64770"/>
                    <a:gd name="connsiteX3" fmla="*/ 32385 w 64769"/>
                    <a:gd name="connsiteY3" fmla="*/ 0 h 64770"/>
                    <a:gd name="connsiteX4" fmla="*/ 64770 w 64769"/>
                    <a:gd name="connsiteY4" fmla="*/ 32385 h 64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4769" h="64770">
                      <a:moveTo>
                        <a:pt x="64770" y="32385"/>
                      </a:moveTo>
                      <a:cubicBezTo>
                        <a:pt x="64770" y="50271"/>
                        <a:pt x="50271" y="64770"/>
                        <a:pt x="32385" y="64770"/>
                      </a:cubicBezTo>
                      <a:cubicBezTo>
                        <a:pt x="14499" y="64770"/>
                        <a:pt x="0" y="50271"/>
                        <a:pt x="0" y="32385"/>
                      </a:cubicBezTo>
                      <a:cubicBezTo>
                        <a:pt x="0" y="14499"/>
                        <a:pt x="14499" y="0"/>
                        <a:pt x="32385" y="0"/>
                      </a:cubicBezTo>
                      <a:cubicBezTo>
                        <a:pt x="50271" y="0"/>
                        <a:pt x="64770" y="14499"/>
                        <a:pt x="64770" y="32385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15" name="Freeform: Shape 214">
                  <a:extLst>
                    <a:ext uri="{FF2B5EF4-FFF2-40B4-BE49-F238E27FC236}">
                      <a16:creationId xmlns:a16="http://schemas.microsoft.com/office/drawing/2014/main" id="{513A18E9-5D17-54E3-4DF2-DD3A90B9C8A6}"/>
                    </a:ext>
                  </a:extLst>
                </p:cNvPr>
                <p:cNvSpPr/>
                <p:nvPr/>
              </p:nvSpPr>
              <p:spPr>
                <a:xfrm>
                  <a:off x="5447347" y="2726055"/>
                  <a:ext cx="78105" cy="78104"/>
                </a:xfrm>
                <a:custGeom>
                  <a:avLst/>
                  <a:gdLst>
                    <a:gd name="connsiteX0" fmla="*/ 78105 w 78105"/>
                    <a:gd name="connsiteY0" fmla="*/ 39053 h 78104"/>
                    <a:gd name="connsiteX1" fmla="*/ 39053 w 78105"/>
                    <a:gd name="connsiteY1" fmla="*/ 78105 h 78104"/>
                    <a:gd name="connsiteX2" fmla="*/ 0 w 78105"/>
                    <a:gd name="connsiteY2" fmla="*/ 39053 h 78104"/>
                    <a:gd name="connsiteX3" fmla="*/ 39053 w 78105"/>
                    <a:gd name="connsiteY3" fmla="*/ 0 h 78104"/>
                    <a:gd name="connsiteX4" fmla="*/ 78105 w 78105"/>
                    <a:gd name="connsiteY4" fmla="*/ 39053 h 781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105" h="78104">
                      <a:moveTo>
                        <a:pt x="78105" y="39053"/>
                      </a:moveTo>
                      <a:cubicBezTo>
                        <a:pt x="78105" y="60621"/>
                        <a:pt x="60621" y="78105"/>
                        <a:pt x="39053" y="78105"/>
                      </a:cubicBezTo>
                      <a:cubicBezTo>
                        <a:pt x="17484" y="78105"/>
                        <a:pt x="0" y="60621"/>
                        <a:pt x="0" y="39053"/>
                      </a:cubicBezTo>
                      <a:cubicBezTo>
                        <a:pt x="0" y="17484"/>
                        <a:pt x="17484" y="0"/>
                        <a:pt x="39053" y="0"/>
                      </a:cubicBezTo>
                      <a:cubicBezTo>
                        <a:pt x="60621" y="0"/>
                        <a:pt x="78105" y="17484"/>
                        <a:pt x="78105" y="39053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97" name="Graphic 3">
                <a:extLst>
                  <a:ext uri="{FF2B5EF4-FFF2-40B4-BE49-F238E27FC236}">
                    <a16:creationId xmlns:a16="http://schemas.microsoft.com/office/drawing/2014/main" id="{BD73BD85-1057-2419-7748-500376128E10}"/>
                  </a:ext>
                </a:extLst>
              </p:cNvPr>
              <p:cNvGrpSpPr/>
              <p:nvPr/>
            </p:nvGrpSpPr>
            <p:grpSpPr>
              <a:xfrm>
                <a:off x="4899660" y="2327910"/>
                <a:ext cx="78105" cy="78104"/>
                <a:chOff x="4899660" y="2327910"/>
                <a:chExt cx="78105" cy="78104"/>
              </a:xfrm>
              <a:grpFill/>
            </p:grpSpPr>
            <p:sp>
              <p:nvSpPr>
                <p:cNvPr id="208" name="Freeform: Shape 207">
                  <a:extLst>
                    <a:ext uri="{FF2B5EF4-FFF2-40B4-BE49-F238E27FC236}">
                      <a16:creationId xmlns:a16="http://schemas.microsoft.com/office/drawing/2014/main" id="{4EA04563-47CF-047F-D465-E9C440F33709}"/>
                    </a:ext>
                  </a:extLst>
                </p:cNvPr>
                <p:cNvSpPr/>
                <p:nvPr/>
              </p:nvSpPr>
              <p:spPr>
                <a:xfrm>
                  <a:off x="4922520" y="2350770"/>
                  <a:ext cx="32384" cy="32384"/>
                </a:xfrm>
                <a:custGeom>
                  <a:avLst/>
                  <a:gdLst>
                    <a:gd name="connsiteX0" fmla="*/ 32385 w 32384"/>
                    <a:gd name="connsiteY0" fmla="*/ 16193 h 32384"/>
                    <a:gd name="connsiteX1" fmla="*/ 16193 w 32384"/>
                    <a:gd name="connsiteY1" fmla="*/ 32385 h 32384"/>
                    <a:gd name="connsiteX2" fmla="*/ 0 w 32384"/>
                    <a:gd name="connsiteY2" fmla="*/ 16193 h 32384"/>
                    <a:gd name="connsiteX3" fmla="*/ 16193 w 32384"/>
                    <a:gd name="connsiteY3" fmla="*/ 0 h 32384"/>
                    <a:gd name="connsiteX4" fmla="*/ 32385 w 32384"/>
                    <a:gd name="connsiteY4" fmla="*/ 16193 h 323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4" h="32384">
                      <a:moveTo>
                        <a:pt x="32385" y="16193"/>
                      </a:moveTo>
                      <a:cubicBezTo>
                        <a:pt x="32385" y="25135"/>
                        <a:pt x="25135" y="32385"/>
                        <a:pt x="16193" y="32385"/>
                      </a:cubicBezTo>
                      <a:cubicBezTo>
                        <a:pt x="7250" y="32385"/>
                        <a:pt x="0" y="25135"/>
                        <a:pt x="0" y="16193"/>
                      </a:cubicBezTo>
                      <a:cubicBezTo>
                        <a:pt x="0" y="7250"/>
                        <a:pt x="7250" y="0"/>
                        <a:pt x="16193" y="0"/>
                      </a:cubicBezTo>
                      <a:cubicBezTo>
                        <a:pt x="25135" y="0"/>
                        <a:pt x="32385" y="7250"/>
                        <a:pt x="32385" y="16193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09" name="Freeform: Shape 208">
                  <a:extLst>
                    <a:ext uri="{FF2B5EF4-FFF2-40B4-BE49-F238E27FC236}">
                      <a16:creationId xmlns:a16="http://schemas.microsoft.com/office/drawing/2014/main" id="{EBE878B7-917E-C86D-575D-6D736D031D17}"/>
                    </a:ext>
                  </a:extLst>
                </p:cNvPr>
                <p:cNvSpPr/>
                <p:nvPr/>
              </p:nvSpPr>
              <p:spPr>
                <a:xfrm>
                  <a:off x="4914900" y="2343150"/>
                  <a:ext cx="47625" cy="47625"/>
                </a:xfrm>
                <a:custGeom>
                  <a:avLst/>
                  <a:gdLst>
                    <a:gd name="connsiteX0" fmla="*/ 47625 w 47625"/>
                    <a:gd name="connsiteY0" fmla="*/ 23813 h 47625"/>
                    <a:gd name="connsiteX1" fmla="*/ 23813 w 47625"/>
                    <a:gd name="connsiteY1" fmla="*/ 47625 h 47625"/>
                    <a:gd name="connsiteX2" fmla="*/ 0 w 47625"/>
                    <a:gd name="connsiteY2" fmla="*/ 23813 h 47625"/>
                    <a:gd name="connsiteX3" fmla="*/ 23813 w 47625"/>
                    <a:gd name="connsiteY3" fmla="*/ 0 h 47625"/>
                    <a:gd name="connsiteX4" fmla="*/ 47625 w 47625"/>
                    <a:gd name="connsiteY4" fmla="*/ 23813 h 47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7625" h="47625">
                      <a:moveTo>
                        <a:pt x="47625" y="23813"/>
                      </a:moveTo>
                      <a:cubicBezTo>
                        <a:pt x="47625" y="36964"/>
                        <a:pt x="36964" y="47625"/>
                        <a:pt x="23813" y="47625"/>
                      </a:cubicBezTo>
                      <a:cubicBezTo>
                        <a:pt x="10661" y="47625"/>
                        <a:pt x="0" y="36964"/>
                        <a:pt x="0" y="23813"/>
                      </a:cubicBezTo>
                      <a:cubicBezTo>
                        <a:pt x="0" y="10661"/>
                        <a:pt x="10661" y="0"/>
                        <a:pt x="23813" y="0"/>
                      </a:cubicBezTo>
                      <a:cubicBezTo>
                        <a:pt x="36964" y="0"/>
                        <a:pt x="47625" y="10661"/>
                        <a:pt x="47625" y="23813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10" name="Freeform: Shape 209">
                  <a:extLst>
                    <a:ext uri="{FF2B5EF4-FFF2-40B4-BE49-F238E27FC236}">
                      <a16:creationId xmlns:a16="http://schemas.microsoft.com/office/drawing/2014/main" id="{D6C8514D-F09C-B5B1-71C8-15491378B605}"/>
                    </a:ext>
                  </a:extLst>
                </p:cNvPr>
                <p:cNvSpPr/>
                <p:nvPr/>
              </p:nvSpPr>
              <p:spPr>
                <a:xfrm>
                  <a:off x="4906327" y="2334577"/>
                  <a:ext cx="64769" cy="64770"/>
                </a:xfrm>
                <a:custGeom>
                  <a:avLst/>
                  <a:gdLst>
                    <a:gd name="connsiteX0" fmla="*/ 64770 w 64769"/>
                    <a:gd name="connsiteY0" fmla="*/ 32385 h 64770"/>
                    <a:gd name="connsiteX1" fmla="*/ 32385 w 64769"/>
                    <a:gd name="connsiteY1" fmla="*/ 64770 h 64770"/>
                    <a:gd name="connsiteX2" fmla="*/ 0 w 64769"/>
                    <a:gd name="connsiteY2" fmla="*/ 32385 h 64770"/>
                    <a:gd name="connsiteX3" fmla="*/ 32385 w 64769"/>
                    <a:gd name="connsiteY3" fmla="*/ 0 h 64770"/>
                    <a:gd name="connsiteX4" fmla="*/ 64770 w 64769"/>
                    <a:gd name="connsiteY4" fmla="*/ 32385 h 64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4769" h="64770">
                      <a:moveTo>
                        <a:pt x="64770" y="32385"/>
                      </a:moveTo>
                      <a:cubicBezTo>
                        <a:pt x="64770" y="50271"/>
                        <a:pt x="50271" y="64770"/>
                        <a:pt x="32385" y="64770"/>
                      </a:cubicBezTo>
                      <a:cubicBezTo>
                        <a:pt x="14499" y="64770"/>
                        <a:pt x="0" y="50271"/>
                        <a:pt x="0" y="32385"/>
                      </a:cubicBezTo>
                      <a:cubicBezTo>
                        <a:pt x="0" y="14499"/>
                        <a:pt x="14499" y="0"/>
                        <a:pt x="32385" y="0"/>
                      </a:cubicBezTo>
                      <a:cubicBezTo>
                        <a:pt x="50271" y="0"/>
                        <a:pt x="64770" y="14499"/>
                        <a:pt x="64770" y="32385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11" name="Freeform: Shape 210">
                  <a:extLst>
                    <a:ext uri="{FF2B5EF4-FFF2-40B4-BE49-F238E27FC236}">
                      <a16:creationId xmlns:a16="http://schemas.microsoft.com/office/drawing/2014/main" id="{EADCCD27-BB37-C0E7-2741-4B41AD84C334}"/>
                    </a:ext>
                  </a:extLst>
                </p:cNvPr>
                <p:cNvSpPr/>
                <p:nvPr/>
              </p:nvSpPr>
              <p:spPr>
                <a:xfrm>
                  <a:off x="4899660" y="2327910"/>
                  <a:ext cx="78105" cy="78104"/>
                </a:xfrm>
                <a:custGeom>
                  <a:avLst/>
                  <a:gdLst>
                    <a:gd name="connsiteX0" fmla="*/ 78105 w 78105"/>
                    <a:gd name="connsiteY0" fmla="*/ 39053 h 78104"/>
                    <a:gd name="connsiteX1" fmla="*/ 39053 w 78105"/>
                    <a:gd name="connsiteY1" fmla="*/ 78105 h 78104"/>
                    <a:gd name="connsiteX2" fmla="*/ 0 w 78105"/>
                    <a:gd name="connsiteY2" fmla="*/ 39053 h 78104"/>
                    <a:gd name="connsiteX3" fmla="*/ 39053 w 78105"/>
                    <a:gd name="connsiteY3" fmla="*/ 0 h 78104"/>
                    <a:gd name="connsiteX4" fmla="*/ 78105 w 78105"/>
                    <a:gd name="connsiteY4" fmla="*/ 39053 h 781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105" h="78104">
                      <a:moveTo>
                        <a:pt x="78105" y="39053"/>
                      </a:moveTo>
                      <a:cubicBezTo>
                        <a:pt x="78105" y="60621"/>
                        <a:pt x="60621" y="78105"/>
                        <a:pt x="39053" y="78105"/>
                      </a:cubicBezTo>
                      <a:cubicBezTo>
                        <a:pt x="17484" y="78105"/>
                        <a:pt x="0" y="60621"/>
                        <a:pt x="0" y="39053"/>
                      </a:cubicBezTo>
                      <a:cubicBezTo>
                        <a:pt x="0" y="17484"/>
                        <a:pt x="17484" y="0"/>
                        <a:pt x="39053" y="0"/>
                      </a:cubicBezTo>
                      <a:cubicBezTo>
                        <a:pt x="60621" y="0"/>
                        <a:pt x="78105" y="17484"/>
                        <a:pt x="78105" y="39053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98" name="Graphic 3">
                <a:extLst>
                  <a:ext uri="{FF2B5EF4-FFF2-40B4-BE49-F238E27FC236}">
                    <a16:creationId xmlns:a16="http://schemas.microsoft.com/office/drawing/2014/main" id="{B53E187A-72D2-C284-55C5-4858134611C2}"/>
                  </a:ext>
                </a:extLst>
              </p:cNvPr>
              <p:cNvGrpSpPr/>
              <p:nvPr/>
            </p:nvGrpSpPr>
            <p:grpSpPr>
              <a:xfrm>
                <a:off x="4773930" y="2324100"/>
                <a:ext cx="78104" cy="78104"/>
                <a:chOff x="4773930" y="2324100"/>
                <a:chExt cx="78104" cy="78104"/>
              </a:xfrm>
              <a:grpFill/>
            </p:grpSpPr>
            <p:sp>
              <p:nvSpPr>
                <p:cNvPr id="204" name="Freeform: Shape 203">
                  <a:extLst>
                    <a:ext uri="{FF2B5EF4-FFF2-40B4-BE49-F238E27FC236}">
                      <a16:creationId xmlns:a16="http://schemas.microsoft.com/office/drawing/2014/main" id="{BBB5D949-50E7-F081-28A8-A24367D33CAA}"/>
                    </a:ext>
                  </a:extLst>
                </p:cNvPr>
                <p:cNvSpPr/>
                <p:nvPr/>
              </p:nvSpPr>
              <p:spPr>
                <a:xfrm>
                  <a:off x="4796790" y="2346960"/>
                  <a:ext cx="32384" cy="32384"/>
                </a:xfrm>
                <a:custGeom>
                  <a:avLst/>
                  <a:gdLst>
                    <a:gd name="connsiteX0" fmla="*/ 32385 w 32384"/>
                    <a:gd name="connsiteY0" fmla="*/ 16193 h 32384"/>
                    <a:gd name="connsiteX1" fmla="*/ 16193 w 32384"/>
                    <a:gd name="connsiteY1" fmla="*/ 32385 h 32384"/>
                    <a:gd name="connsiteX2" fmla="*/ 0 w 32384"/>
                    <a:gd name="connsiteY2" fmla="*/ 16193 h 32384"/>
                    <a:gd name="connsiteX3" fmla="*/ 16193 w 32384"/>
                    <a:gd name="connsiteY3" fmla="*/ 0 h 32384"/>
                    <a:gd name="connsiteX4" fmla="*/ 32385 w 32384"/>
                    <a:gd name="connsiteY4" fmla="*/ 16193 h 323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4" h="32384">
                      <a:moveTo>
                        <a:pt x="32385" y="16193"/>
                      </a:moveTo>
                      <a:cubicBezTo>
                        <a:pt x="32385" y="25135"/>
                        <a:pt x="25135" y="32385"/>
                        <a:pt x="16193" y="32385"/>
                      </a:cubicBezTo>
                      <a:cubicBezTo>
                        <a:pt x="7250" y="32385"/>
                        <a:pt x="0" y="25135"/>
                        <a:pt x="0" y="16193"/>
                      </a:cubicBezTo>
                      <a:cubicBezTo>
                        <a:pt x="0" y="7250"/>
                        <a:pt x="7250" y="0"/>
                        <a:pt x="16193" y="0"/>
                      </a:cubicBezTo>
                      <a:cubicBezTo>
                        <a:pt x="25135" y="0"/>
                        <a:pt x="32385" y="7250"/>
                        <a:pt x="32385" y="16193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05" name="Freeform: Shape 204">
                  <a:extLst>
                    <a:ext uri="{FF2B5EF4-FFF2-40B4-BE49-F238E27FC236}">
                      <a16:creationId xmlns:a16="http://schemas.microsoft.com/office/drawing/2014/main" id="{150E93F0-E954-7514-BF34-39641C48E554}"/>
                    </a:ext>
                  </a:extLst>
                </p:cNvPr>
                <p:cNvSpPr/>
                <p:nvPr/>
              </p:nvSpPr>
              <p:spPr>
                <a:xfrm>
                  <a:off x="4789170" y="2339340"/>
                  <a:ext cx="47625" cy="47625"/>
                </a:xfrm>
                <a:custGeom>
                  <a:avLst/>
                  <a:gdLst>
                    <a:gd name="connsiteX0" fmla="*/ 47625 w 47625"/>
                    <a:gd name="connsiteY0" fmla="*/ 23813 h 47625"/>
                    <a:gd name="connsiteX1" fmla="*/ 23813 w 47625"/>
                    <a:gd name="connsiteY1" fmla="*/ 47625 h 47625"/>
                    <a:gd name="connsiteX2" fmla="*/ 0 w 47625"/>
                    <a:gd name="connsiteY2" fmla="*/ 23813 h 47625"/>
                    <a:gd name="connsiteX3" fmla="*/ 23813 w 47625"/>
                    <a:gd name="connsiteY3" fmla="*/ 0 h 47625"/>
                    <a:gd name="connsiteX4" fmla="*/ 47625 w 47625"/>
                    <a:gd name="connsiteY4" fmla="*/ 23813 h 47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7625" h="47625">
                      <a:moveTo>
                        <a:pt x="47625" y="23813"/>
                      </a:moveTo>
                      <a:cubicBezTo>
                        <a:pt x="47625" y="36964"/>
                        <a:pt x="36964" y="47625"/>
                        <a:pt x="23813" y="47625"/>
                      </a:cubicBezTo>
                      <a:cubicBezTo>
                        <a:pt x="10661" y="47625"/>
                        <a:pt x="0" y="36964"/>
                        <a:pt x="0" y="23813"/>
                      </a:cubicBezTo>
                      <a:cubicBezTo>
                        <a:pt x="0" y="10661"/>
                        <a:pt x="10661" y="0"/>
                        <a:pt x="23813" y="0"/>
                      </a:cubicBezTo>
                      <a:cubicBezTo>
                        <a:pt x="36964" y="0"/>
                        <a:pt x="47625" y="10661"/>
                        <a:pt x="47625" y="23813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06" name="Freeform: Shape 205">
                  <a:extLst>
                    <a:ext uri="{FF2B5EF4-FFF2-40B4-BE49-F238E27FC236}">
                      <a16:creationId xmlns:a16="http://schemas.microsoft.com/office/drawing/2014/main" id="{00C55F90-97AE-5B2E-BF63-A6D6DA1A5CB9}"/>
                    </a:ext>
                  </a:extLst>
                </p:cNvPr>
                <p:cNvSpPr/>
                <p:nvPr/>
              </p:nvSpPr>
              <p:spPr>
                <a:xfrm>
                  <a:off x="4780597" y="2330767"/>
                  <a:ext cx="64770" cy="64770"/>
                </a:xfrm>
                <a:custGeom>
                  <a:avLst/>
                  <a:gdLst>
                    <a:gd name="connsiteX0" fmla="*/ 64770 w 64770"/>
                    <a:gd name="connsiteY0" fmla="*/ 32385 h 64770"/>
                    <a:gd name="connsiteX1" fmla="*/ 32385 w 64770"/>
                    <a:gd name="connsiteY1" fmla="*/ 64770 h 64770"/>
                    <a:gd name="connsiteX2" fmla="*/ 0 w 64770"/>
                    <a:gd name="connsiteY2" fmla="*/ 32385 h 64770"/>
                    <a:gd name="connsiteX3" fmla="*/ 32385 w 64770"/>
                    <a:gd name="connsiteY3" fmla="*/ 0 h 64770"/>
                    <a:gd name="connsiteX4" fmla="*/ 64770 w 64770"/>
                    <a:gd name="connsiteY4" fmla="*/ 32385 h 64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4770" h="64770">
                      <a:moveTo>
                        <a:pt x="64770" y="32385"/>
                      </a:moveTo>
                      <a:cubicBezTo>
                        <a:pt x="64770" y="50271"/>
                        <a:pt x="50271" y="64770"/>
                        <a:pt x="32385" y="64770"/>
                      </a:cubicBezTo>
                      <a:cubicBezTo>
                        <a:pt x="14499" y="64770"/>
                        <a:pt x="0" y="50271"/>
                        <a:pt x="0" y="32385"/>
                      </a:cubicBezTo>
                      <a:cubicBezTo>
                        <a:pt x="0" y="14499"/>
                        <a:pt x="14499" y="0"/>
                        <a:pt x="32385" y="0"/>
                      </a:cubicBezTo>
                      <a:cubicBezTo>
                        <a:pt x="50271" y="0"/>
                        <a:pt x="64770" y="14499"/>
                        <a:pt x="64770" y="32385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07" name="Freeform: Shape 206">
                  <a:extLst>
                    <a:ext uri="{FF2B5EF4-FFF2-40B4-BE49-F238E27FC236}">
                      <a16:creationId xmlns:a16="http://schemas.microsoft.com/office/drawing/2014/main" id="{D2DC9A5B-95A5-D423-E81B-A2CC88D992FA}"/>
                    </a:ext>
                  </a:extLst>
                </p:cNvPr>
                <p:cNvSpPr/>
                <p:nvPr/>
              </p:nvSpPr>
              <p:spPr>
                <a:xfrm>
                  <a:off x="4773930" y="2324100"/>
                  <a:ext cx="78104" cy="78104"/>
                </a:xfrm>
                <a:custGeom>
                  <a:avLst/>
                  <a:gdLst>
                    <a:gd name="connsiteX0" fmla="*/ 78105 w 78104"/>
                    <a:gd name="connsiteY0" fmla="*/ 39053 h 78104"/>
                    <a:gd name="connsiteX1" fmla="*/ 39052 w 78104"/>
                    <a:gd name="connsiteY1" fmla="*/ 78105 h 78104"/>
                    <a:gd name="connsiteX2" fmla="*/ 0 w 78104"/>
                    <a:gd name="connsiteY2" fmla="*/ 39053 h 78104"/>
                    <a:gd name="connsiteX3" fmla="*/ 39052 w 78104"/>
                    <a:gd name="connsiteY3" fmla="*/ 0 h 78104"/>
                    <a:gd name="connsiteX4" fmla="*/ 78105 w 78104"/>
                    <a:gd name="connsiteY4" fmla="*/ 39053 h 781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104" h="78104">
                      <a:moveTo>
                        <a:pt x="78105" y="39053"/>
                      </a:moveTo>
                      <a:cubicBezTo>
                        <a:pt x="78105" y="60621"/>
                        <a:pt x="60621" y="78105"/>
                        <a:pt x="39052" y="78105"/>
                      </a:cubicBezTo>
                      <a:cubicBezTo>
                        <a:pt x="17484" y="78105"/>
                        <a:pt x="0" y="60621"/>
                        <a:pt x="0" y="39053"/>
                      </a:cubicBezTo>
                      <a:cubicBezTo>
                        <a:pt x="0" y="17484"/>
                        <a:pt x="17484" y="0"/>
                        <a:pt x="39052" y="0"/>
                      </a:cubicBezTo>
                      <a:cubicBezTo>
                        <a:pt x="60621" y="0"/>
                        <a:pt x="78105" y="17484"/>
                        <a:pt x="78105" y="39053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99" name="Graphic 3">
                <a:extLst>
                  <a:ext uri="{FF2B5EF4-FFF2-40B4-BE49-F238E27FC236}">
                    <a16:creationId xmlns:a16="http://schemas.microsoft.com/office/drawing/2014/main" id="{EB9B2A0E-C863-A8F9-086B-2A990DFC644C}"/>
                  </a:ext>
                </a:extLst>
              </p:cNvPr>
              <p:cNvGrpSpPr/>
              <p:nvPr/>
            </p:nvGrpSpPr>
            <p:grpSpPr>
              <a:xfrm>
                <a:off x="5007292" y="2043112"/>
                <a:ext cx="78105" cy="78104"/>
                <a:chOff x="5007292" y="2043112"/>
                <a:chExt cx="78105" cy="78104"/>
              </a:xfrm>
              <a:grpFill/>
            </p:grpSpPr>
            <p:sp>
              <p:nvSpPr>
                <p:cNvPr id="200" name="Freeform: Shape 199">
                  <a:extLst>
                    <a:ext uri="{FF2B5EF4-FFF2-40B4-BE49-F238E27FC236}">
                      <a16:creationId xmlns:a16="http://schemas.microsoft.com/office/drawing/2014/main" id="{702083CE-F7F2-E71A-F896-9E8F922294B0}"/>
                    </a:ext>
                  </a:extLst>
                </p:cNvPr>
                <p:cNvSpPr/>
                <p:nvPr/>
              </p:nvSpPr>
              <p:spPr>
                <a:xfrm>
                  <a:off x="5030152" y="2065972"/>
                  <a:ext cx="32384" cy="32385"/>
                </a:xfrm>
                <a:custGeom>
                  <a:avLst/>
                  <a:gdLst>
                    <a:gd name="connsiteX0" fmla="*/ 32385 w 32384"/>
                    <a:gd name="connsiteY0" fmla="*/ 16192 h 32385"/>
                    <a:gd name="connsiteX1" fmla="*/ 16192 w 32384"/>
                    <a:gd name="connsiteY1" fmla="*/ 32385 h 32385"/>
                    <a:gd name="connsiteX2" fmla="*/ 0 w 32384"/>
                    <a:gd name="connsiteY2" fmla="*/ 16192 h 32385"/>
                    <a:gd name="connsiteX3" fmla="*/ 16192 w 32384"/>
                    <a:gd name="connsiteY3" fmla="*/ 0 h 32385"/>
                    <a:gd name="connsiteX4" fmla="*/ 32385 w 32384"/>
                    <a:gd name="connsiteY4" fmla="*/ 16192 h 3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384" h="32385">
                      <a:moveTo>
                        <a:pt x="32385" y="16192"/>
                      </a:moveTo>
                      <a:cubicBezTo>
                        <a:pt x="32385" y="25135"/>
                        <a:pt x="25135" y="32385"/>
                        <a:pt x="16192" y="32385"/>
                      </a:cubicBezTo>
                      <a:cubicBezTo>
                        <a:pt x="7250" y="32385"/>
                        <a:pt x="0" y="25135"/>
                        <a:pt x="0" y="16192"/>
                      </a:cubicBezTo>
                      <a:cubicBezTo>
                        <a:pt x="0" y="7250"/>
                        <a:pt x="7249" y="0"/>
                        <a:pt x="16192" y="0"/>
                      </a:cubicBezTo>
                      <a:cubicBezTo>
                        <a:pt x="25135" y="0"/>
                        <a:pt x="32385" y="7250"/>
                        <a:pt x="32385" y="16192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01" name="Freeform: Shape 200">
                  <a:extLst>
                    <a:ext uri="{FF2B5EF4-FFF2-40B4-BE49-F238E27FC236}">
                      <a16:creationId xmlns:a16="http://schemas.microsoft.com/office/drawing/2014/main" id="{D641347B-5DE7-866B-1172-FE67EB6A6F47}"/>
                    </a:ext>
                  </a:extLst>
                </p:cNvPr>
                <p:cNvSpPr/>
                <p:nvPr/>
              </p:nvSpPr>
              <p:spPr>
                <a:xfrm>
                  <a:off x="5022532" y="2058352"/>
                  <a:ext cx="47625" cy="47625"/>
                </a:xfrm>
                <a:custGeom>
                  <a:avLst/>
                  <a:gdLst>
                    <a:gd name="connsiteX0" fmla="*/ 47625 w 47625"/>
                    <a:gd name="connsiteY0" fmla="*/ 23812 h 47625"/>
                    <a:gd name="connsiteX1" fmla="*/ 23812 w 47625"/>
                    <a:gd name="connsiteY1" fmla="*/ 47625 h 47625"/>
                    <a:gd name="connsiteX2" fmla="*/ 0 w 47625"/>
                    <a:gd name="connsiteY2" fmla="*/ 23812 h 47625"/>
                    <a:gd name="connsiteX3" fmla="*/ 23812 w 47625"/>
                    <a:gd name="connsiteY3" fmla="*/ 0 h 47625"/>
                    <a:gd name="connsiteX4" fmla="*/ 47625 w 47625"/>
                    <a:gd name="connsiteY4" fmla="*/ 23812 h 47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7625" h="47625">
                      <a:moveTo>
                        <a:pt x="47625" y="23812"/>
                      </a:moveTo>
                      <a:cubicBezTo>
                        <a:pt x="47625" y="36964"/>
                        <a:pt x="36964" y="47625"/>
                        <a:pt x="23812" y="47625"/>
                      </a:cubicBezTo>
                      <a:cubicBezTo>
                        <a:pt x="10661" y="47625"/>
                        <a:pt x="0" y="36964"/>
                        <a:pt x="0" y="23812"/>
                      </a:cubicBezTo>
                      <a:cubicBezTo>
                        <a:pt x="0" y="10661"/>
                        <a:pt x="10661" y="0"/>
                        <a:pt x="23812" y="0"/>
                      </a:cubicBezTo>
                      <a:cubicBezTo>
                        <a:pt x="36964" y="0"/>
                        <a:pt x="47625" y="10661"/>
                        <a:pt x="47625" y="23812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02" name="Freeform: Shape 201">
                  <a:extLst>
                    <a:ext uri="{FF2B5EF4-FFF2-40B4-BE49-F238E27FC236}">
                      <a16:creationId xmlns:a16="http://schemas.microsoft.com/office/drawing/2014/main" id="{4E93C962-1C53-DD0E-62AA-D37CD6C8499F}"/>
                    </a:ext>
                  </a:extLst>
                </p:cNvPr>
                <p:cNvSpPr/>
                <p:nvPr/>
              </p:nvSpPr>
              <p:spPr>
                <a:xfrm>
                  <a:off x="5013960" y="2049780"/>
                  <a:ext cx="64769" cy="64770"/>
                </a:xfrm>
                <a:custGeom>
                  <a:avLst/>
                  <a:gdLst>
                    <a:gd name="connsiteX0" fmla="*/ 64770 w 64769"/>
                    <a:gd name="connsiteY0" fmla="*/ 32385 h 64770"/>
                    <a:gd name="connsiteX1" fmla="*/ 32385 w 64769"/>
                    <a:gd name="connsiteY1" fmla="*/ 64770 h 64770"/>
                    <a:gd name="connsiteX2" fmla="*/ 0 w 64769"/>
                    <a:gd name="connsiteY2" fmla="*/ 32385 h 64770"/>
                    <a:gd name="connsiteX3" fmla="*/ 32385 w 64769"/>
                    <a:gd name="connsiteY3" fmla="*/ 0 h 64770"/>
                    <a:gd name="connsiteX4" fmla="*/ 64770 w 64769"/>
                    <a:gd name="connsiteY4" fmla="*/ 32385 h 64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4769" h="64770">
                      <a:moveTo>
                        <a:pt x="64770" y="32385"/>
                      </a:moveTo>
                      <a:cubicBezTo>
                        <a:pt x="64770" y="50271"/>
                        <a:pt x="50271" y="64770"/>
                        <a:pt x="32385" y="64770"/>
                      </a:cubicBezTo>
                      <a:cubicBezTo>
                        <a:pt x="14499" y="64770"/>
                        <a:pt x="0" y="50271"/>
                        <a:pt x="0" y="32385"/>
                      </a:cubicBezTo>
                      <a:cubicBezTo>
                        <a:pt x="0" y="14499"/>
                        <a:pt x="14499" y="0"/>
                        <a:pt x="32385" y="0"/>
                      </a:cubicBezTo>
                      <a:cubicBezTo>
                        <a:pt x="50271" y="0"/>
                        <a:pt x="64770" y="14499"/>
                        <a:pt x="64770" y="32385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03" name="Freeform: Shape 202">
                  <a:extLst>
                    <a:ext uri="{FF2B5EF4-FFF2-40B4-BE49-F238E27FC236}">
                      <a16:creationId xmlns:a16="http://schemas.microsoft.com/office/drawing/2014/main" id="{2A2A21ED-1685-3748-4AD3-E3AE92C089A0}"/>
                    </a:ext>
                  </a:extLst>
                </p:cNvPr>
                <p:cNvSpPr/>
                <p:nvPr/>
              </p:nvSpPr>
              <p:spPr>
                <a:xfrm>
                  <a:off x="5007292" y="2043112"/>
                  <a:ext cx="78105" cy="78104"/>
                </a:xfrm>
                <a:custGeom>
                  <a:avLst/>
                  <a:gdLst>
                    <a:gd name="connsiteX0" fmla="*/ 78105 w 78105"/>
                    <a:gd name="connsiteY0" fmla="*/ 39052 h 78104"/>
                    <a:gd name="connsiteX1" fmla="*/ 39052 w 78105"/>
                    <a:gd name="connsiteY1" fmla="*/ 78105 h 78104"/>
                    <a:gd name="connsiteX2" fmla="*/ 0 w 78105"/>
                    <a:gd name="connsiteY2" fmla="*/ 39052 h 78104"/>
                    <a:gd name="connsiteX3" fmla="*/ 39052 w 78105"/>
                    <a:gd name="connsiteY3" fmla="*/ 0 h 78104"/>
                    <a:gd name="connsiteX4" fmla="*/ 78105 w 78105"/>
                    <a:gd name="connsiteY4" fmla="*/ 39052 h 781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8105" h="78104">
                      <a:moveTo>
                        <a:pt x="78105" y="39052"/>
                      </a:moveTo>
                      <a:cubicBezTo>
                        <a:pt x="78105" y="60621"/>
                        <a:pt x="60621" y="78105"/>
                        <a:pt x="39052" y="78105"/>
                      </a:cubicBezTo>
                      <a:cubicBezTo>
                        <a:pt x="17484" y="78105"/>
                        <a:pt x="0" y="60621"/>
                        <a:pt x="0" y="39052"/>
                      </a:cubicBezTo>
                      <a:cubicBezTo>
                        <a:pt x="0" y="17484"/>
                        <a:pt x="17484" y="0"/>
                        <a:pt x="39052" y="0"/>
                      </a:cubicBezTo>
                      <a:cubicBezTo>
                        <a:pt x="60621" y="0"/>
                        <a:pt x="78105" y="17484"/>
                        <a:pt x="78105" y="39052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C6AC17B2-4469-9277-CF5A-15242A580973}"/>
                </a:ext>
              </a:extLst>
            </p:cNvPr>
            <p:cNvGrpSpPr/>
            <p:nvPr/>
          </p:nvGrpSpPr>
          <p:grpSpPr>
            <a:xfrm>
              <a:off x="162305" y="3572852"/>
              <a:ext cx="1480871" cy="3224283"/>
              <a:chOff x="124205" y="3572852"/>
              <a:chExt cx="1480871" cy="3224283"/>
            </a:xfrm>
            <a:solidFill>
              <a:schemeClr val="accent1">
                <a:alpha val="54000"/>
              </a:schemeClr>
            </a:solidFill>
          </p:grpSpPr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B11C7147-2DD8-D8EA-3070-4D1F5F9AD195}"/>
                  </a:ext>
                </a:extLst>
              </p:cNvPr>
              <p:cNvGrpSpPr/>
              <p:nvPr/>
            </p:nvGrpSpPr>
            <p:grpSpPr>
              <a:xfrm>
                <a:off x="316354" y="3978616"/>
                <a:ext cx="64770" cy="2780347"/>
                <a:chOff x="316354" y="3978616"/>
                <a:chExt cx="64770" cy="2780347"/>
              </a:xfrm>
              <a:grpFill/>
            </p:grpSpPr>
            <p:sp>
              <p:nvSpPr>
                <p:cNvPr id="75" name="Freeform: Shape 74">
                  <a:extLst>
                    <a:ext uri="{FF2B5EF4-FFF2-40B4-BE49-F238E27FC236}">
                      <a16:creationId xmlns:a16="http://schemas.microsoft.com/office/drawing/2014/main" id="{88AA93C8-E22E-6FF5-E03F-243B8B8FA5CB}"/>
                    </a:ext>
                  </a:extLst>
                </p:cNvPr>
                <p:cNvSpPr/>
                <p:nvPr/>
              </p:nvSpPr>
              <p:spPr>
                <a:xfrm>
                  <a:off x="316354" y="3978616"/>
                  <a:ext cx="64770" cy="100012"/>
                </a:xfrm>
                <a:custGeom>
                  <a:avLst/>
                  <a:gdLst>
                    <a:gd name="connsiteX0" fmla="*/ 33337 w 64770"/>
                    <a:gd name="connsiteY0" fmla="*/ 0 h 100012"/>
                    <a:gd name="connsiteX1" fmla="*/ 64770 w 64770"/>
                    <a:gd name="connsiteY1" fmla="*/ 49530 h 100012"/>
                    <a:gd name="connsiteX2" fmla="*/ 31432 w 64770"/>
                    <a:gd name="connsiteY2" fmla="*/ 100012 h 100012"/>
                    <a:gd name="connsiteX3" fmla="*/ 0 w 64770"/>
                    <a:gd name="connsiteY3" fmla="*/ 50482 h 100012"/>
                    <a:gd name="connsiteX4" fmla="*/ 33337 w 64770"/>
                    <a:gd name="connsiteY4" fmla="*/ 0 h 100012"/>
                    <a:gd name="connsiteX5" fmla="*/ 32385 w 64770"/>
                    <a:gd name="connsiteY5" fmla="*/ 10477 h 100012"/>
                    <a:gd name="connsiteX6" fmla="*/ 12382 w 64770"/>
                    <a:gd name="connsiteY6" fmla="*/ 50482 h 100012"/>
                    <a:gd name="connsiteX7" fmla="*/ 32385 w 64770"/>
                    <a:gd name="connsiteY7" fmla="*/ 89535 h 100012"/>
                    <a:gd name="connsiteX8" fmla="*/ 52387 w 64770"/>
                    <a:gd name="connsiteY8" fmla="*/ 49530 h 100012"/>
                    <a:gd name="connsiteX9" fmla="*/ 32385 w 64770"/>
                    <a:gd name="connsiteY9" fmla="*/ 10477 h 1000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4770" h="100012">
                      <a:moveTo>
                        <a:pt x="33337" y="0"/>
                      </a:moveTo>
                      <a:cubicBezTo>
                        <a:pt x="53340" y="952"/>
                        <a:pt x="64770" y="19050"/>
                        <a:pt x="64770" y="49530"/>
                      </a:cubicBezTo>
                      <a:cubicBezTo>
                        <a:pt x="64770" y="81915"/>
                        <a:pt x="52387" y="100012"/>
                        <a:pt x="31432" y="100012"/>
                      </a:cubicBezTo>
                      <a:cubicBezTo>
                        <a:pt x="12382" y="100012"/>
                        <a:pt x="0" y="81915"/>
                        <a:pt x="0" y="50482"/>
                      </a:cubicBezTo>
                      <a:cubicBezTo>
                        <a:pt x="0" y="18097"/>
                        <a:pt x="14287" y="0"/>
                        <a:pt x="33337" y="0"/>
                      </a:cubicBezTo>
                      <a:close/>
                      <a:moveTo>
                        <a:pt x="32385" y="10477"/>
                      </a:moveTo>
                      <a:cubicBezTo>
                        <a:pt x="20955" y="10477"/>
                        <a:pt x="12382" y="24765"/>
                        <a:pt x="12382" y="50482"/>
                      </a:cubicBezTo>
                      <a:cubicBezTo>
                        <a:pt x="12382" y="75247"/>
                        <a:pt x="20002" y="89535"/>
                        <a:pt x="32385" y="89535"/>
                      </a:cubicBezTo>
                      <a:cubicBezTo>
                        <a:pt x="45720" y="89535"/>
                        <a:pt x="52387" y="74295"/>
                        <a:pt x="52387" y="49530"/>
                      </a:cubicBezTo>
                      <a:cubicBezTo>
                        <a:pt x="52387" y="25717"/>
                        <a:pt x="46672" y="10477"/>
                        <a:pt x="32385" y="10477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accent1">
                      <a:lumMod val="75000"/>
                      <a:alpha val="54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6" name="Freeform: Shape 75">
                  <a:extLst>
                    <a:ext uri="{FF2B5EF4-FFF2-40B4-BE49-F238E27FC236}">
                      <a16:creationId xmlns:a16="http://schemas.microsoft.com/office/drawing/2014/main" id="{7F460218-3E36-DF49-376F-7231EC5C5643}"/>
                    </a:ext>
                  </a:extLst>
                </p:cNvPr>
                <p:cNvSpPr/>
                <p:nvPr/>
              </p:nvSpPr>
              <p:spPr>
                <a:xfrm>
                  <a:off x="316354" y="4176736"/>
                  <a:ext cx="64770" cy="100012"/>
                </a:xfrm>
                <a:custGeom>
                  <a:avLst/>
                  <a:gdLst>
                    <a:gd name="connsiteX0" fmla="*/ 33337 w 64770"/>
                    <a:gd name="connsiteY0" fmla="*/ 0 h 100012"/>
                    <a:gd name="connsiteX1" fmla="*/ 64770 w 64770"/>
                    <a:gd name="connsiteY1" fmla="*/ 49530 h 100012"/>
                    <a:gd name="connsiteX2" fmla="*/ 31432 w 64770"/>
                    <a:gd name="connsiteY2" fmla="*/ 100012 h 100012"/>
                    <a:gd name="connsiteX3" fmla="*/ 0 w 64770"/>
                    <a:gd name="connsiteY3" fmla="*/ 50482 h 100012"/>
                    <a:gd name="connsiteX4" fmla="*/ 33337 w 64770"/>
                    <a:gd name="connsiteY4" fmla="*/ 0 h 100012"/>
                    <a:gd name="connsiteX5" fmla="*/ 32385 w 64770"/>
                    <a:gd name="connsiteY5" fmla="*/ 10477 h 100012"/>
                    <a:gd name="connsiteX6" fmla="*/ 12382 w 64770"/>
                    <a:gd name="connsiteY6" fmla="*/ 50482 h 100012"/>
                    <a:gd name="connsiteX7" fmla="*/ 32385 w 64770"/>
                    <a:gd name="connsiteY7" fmla="*/ 89535 h 100012"/>
                    <a:gd name="connsiteX8" fmla="*/ 52387 w 64770"/>
                    <a:gd name="connsiteY8" fmla="*/ 49530 h 100012"/>
                    <a:gd name="connsiteX9" fmla="*/ 32385 w 64770"/>
                    <a:gd name="connsiteY9" fmla="*/ 10477 h 1000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4770" h="100012">
                      <a:moveTo>
                        <a:pt x="33337" y="0"/>
                      </a:moveTo>
                      <a:cubicBezTo>
                        <a:pt x="53340" y="0"/>
                        <a:pt x="64770" y="18097"/>
                        <a:pt x="64770" y="49530"/>
                      </a:cubicBezTo>
                      <a:cubicBezTo>
                        <a:pt x="64770" y="81915"/>
                        <a:pt x="52387" y="100012"/>
                        <a:pt x="31432" y="100012"/>
                      </a:cubicBezTo>
                      <a:cubicBezTo>
                        <a:pt x="12382" y="100012"/>
                        <a:pt x="0" y="81915"/>
                        <a:pt x="0" y="50482"/>
                      </a:cubicBezTo>
                      <a:cubicBezTo>
                        <a:pt x="0" y="18097"/>
                        <a:pt x="14287" y="0"/>
                        <a:pt x="33337" y="0"/>
                      </a:cubicBezTo>
                      <a:close/>
                      <a:moveTo>
                        <a:pt x="32385" y="10477"/>
                      </a:moveTo>
                      <a:cubicBezTo>
                        <a:pt x="20955" y="10477"/>
                        <a:pt x="12382" y="24765"/>
                        <a:pt x="12382" y="50482"/>
                      </a:cubicBezTo>
                      <a:cubicBezTo>
                        <a:pt x="12382" y="75247"/>
                        <a:pt x="20002" y="89535"/>
                        <a:pt x="32385" y="89535"/>
                      </a:cubicBezTo>
                      <a:cubicBezTo>
                        <a:pt x="45720" y="89535"/>
                        <a:pt x="52387" y="74295"/>
                        <a:pt x="52387" y="49530"/>
                      </a:cubicBezTo>
                      <a:cubicBezTo>
                        <a:pt x="52387" y="25717"/>
                        <a:pt x="46672" y="10477"/>
                        <a:pt x="32385" y="10477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accent1">
                      <a:lumMod val="75000"/>
                      <a:alpha val="54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7" name="Freeform: Shape 76">
                  <a:extLst>
                    <a:ext uri="{FF2B5EF4-FFF2-40B4-BE49-F238E27FC236}">
                      <a16:creationId xmlns:a16="http://schemas.microsoft.com/office/drawing/2014/main" id="{B5DD82E4-2DE9-2207-C90E-EDD2F6F20243}"/>
                    </a:ext>
                  </a:extLst>
                </p:cNvPr>
                <p:cNvSpPr/>
                <p:nvPr/>
              </p:nvSpPr>
              <p:spPr>
                <a:xfrm>
                  <a:off x="331595" y="4351044"/>
                  <a:ext cx="32385" cy="97155"/>
                </a:xfrm>
                <a:custGeom>
                  <a:avLst/>
                  <a:gdLst>
                    <a:gd name="connsiteX0" fmla="*/ 20955 w 32385"/>
                    <a:gd name="connsiteY0" fmla="*/ 0 h 97155"/>
                    <a:gd name="connsiteX1" fmla="*/ 32385 w 32385"/>
                    <a:gd name="connsiteY1" fmla="*/ 0 h 97155"/>
                    <a:gd name="connsiteX2" fmla="*/ 32385 w 32385"/>
                    <a:gd name="connsiteY2" fmla="*/ 97155 h 97155"/>
                    <a:gd name="connsiteX3" fmla="*/ 20002 w 32385"/>
                    <a:gd name="connsiteY3" fmla="*/ 97155 h 97155"/>
                    <a:gd name="connsiteX4" fmla="*/ 20002 w 32385"/>
                    <a:gd name="connsiteY4" fmla="*/ 12383 h 97155"/>
                    <a:gd name="connsiteX5" fmla="*/ 2857 w 32385"/>
                    <a:gd name="connsiteY5" fmla="*/ 20955 h 97155"/>
                    <a:gd name="connsiteX6" fmla="*/ 0 w 32385"/>
                    <a:gd name="connsiteY6" fmla="*/ 11430 h 97155"/>
                    <a:gd name="connsiteX7" fmla="*/ 20955 w 32385"/>
                    <a:gd name="connsiteY7" fmla="*/ 0 h 97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2385" h="97155">
                      <a:moveTo>
                        <a:pt x="20955" y="0"/>
                      </a:moveTo>
                      <a:lnTo>
                        <a:pt x="32385" y="0"/>
                      </a:lnTo>
                      <a:lnTo>
                        <a:pt x="32385" y="97155"/>
                      </a:lnTo>
                      <a:lnTo>
                        <a:pt x="20002" y="97155"/>
                      </a:lnTo>
                      <a:lnTo>
                        <a:pt x="20002" y="12383"/>
                      </a:lnTo>
                      <a:lnTo>
                        <a:pt x="2857" y="20955"/>
                      </a:lnTo>
                      <a:lnTo>
                        <a:pt x="0" y="11430"/>
                      </a:lnTo>
                      <a:lnTo>
                        <a:pt x="20955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accent1">
                      <a:lumMod val="75000"/>
                      <a:alpha val="54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8" name="Freeform: Shape 77">
                  <a:extLst>
                    <a:ext uri="{FF2B5EF4-FFF2-40B4-BE49-F238E27FC236}">
                      <a16:creationId xmlns:a16="http://schemas.microsoft.com/office/drawing/2014/main" id="{95986166-C7BA-37E9-D857-2C45BB4E1CAC}"/>
                    </a:ext>
                  </a:extLst>
                </p:cNvPr>
                <p:cNvSpPr/>
                <p:nvPr/>
              </p:nvSpPr>
              <p:spPr>
                <a:xfrm>
                  <a:off x="331595" y="4586311"/>
                  <a:ext cx="32385" cy="96202"/>
                </a:xfrm>
                <a:custGeom>
                  <a:avLst/>
                  <a:gdLst>
                    <a:gd name="connsiteX0" fmla="*/ 20955 w 32385"/>
                    <a:gd name="connsiteY0" fmla="*/ 0 h 96202"/>
                    <a:gd name="connsiteX1" fmla="*/ 32385 w 32385"/>
                    <a:gd name="connsiteY1" fmla="*/ 0 h 96202"/>
                    <a:gd name="connsiteX2" fmla="*/ 32385 w 32385"/>
                    <a:gd name="connsiteY2" fmla="*/ 96202 h 96202"/>
                    <a:gd name="connsiteX3" fmla="*/ 20002 w 32385"/>
                    <a:gd name="connsiteY3" fmla="*/ 96202 h 96202"/>
                    <a:gd name="connsiteX4" fmla="*/ 20002 w 32385"/>
                    <a:gd name="connsiteY4" fmla="*/ 12382 h 96202"/>
                    <a:gd name="connsiteX5" fmla="*/ 2857 w 32385"/>
                    <a:gd name="connsiteY5" fmla="*/ 20955 h 96202"/>
                    <a:gd name="connsiteX6" fmla="*/ 0 w 32385"/>
                    <a:gd name="connsiteY6" fmla="*/ 11430 h 96202"/>
                    <a:gd name="connsiteX7" fmla="*/ 20955 w 32385"/>
                    <a:gd name="connsiteY7" fmla="*/ 0 h 962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2385" h="96202">
                      <a:moveTo>
                        <a:pt x="20955" y="0"/>
                      </a:moveTo>
                      <a:lnTo>
                        <a:pt x="32385" y="0"/>
                      </a:lnTo>
                      <a:lnTo>
                        <a:pt x="32385" y="96202"/>
                      </a:lnTo>
                      <a:lnTo>
                        <a:pt x="20002" y="96202"/>
                      </a:lnTo>
                      <a:lnTo>
                        <a:pt x="20002" y="12382"/>
                      </a:lnTo>
                      <a:lnTo>
                        <a:pt x="2857" y="20955"/>
                      </a:lnTo>
                      <a:lnTo>
                        <a:pt x="0" y="11430"/>
                      </a:lnTo>
                      <a:lnTo>
                        <a:pt x="20955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accent1">
                      <a:lumMod val="75000"/>
                      <a:alpha val="54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9" name="Freeform: Shape 78">
                  <a:extLst>
                    <a:ext uri="{FF2B5EF4-FFF2-40B4-BE49-F238E27FC236}">
                      <a16:creationId xmlns:a16="http://schemas.microsoft.com/office/drawing/2014/main" id="{06F34ABD-2B62-FAFD-AF4B-AAB54560BF95}"/>
                    </a:ext>
                  </a:extLst>
                </p:cNvPr>
                <p:cNvSpPr/>
                <p:nvPr/>
              </p:nvSpPr>
              <p:spPr>
                <a:xfrm>
                  <a:off x="331595" y="4821579"/>
                  <a:ext cx="32385" cy="96203"/>
                </a:xfrm>
                <a:custGeom>
                  <a:avLst/>
                  <a:gdLst>
                    <a:gd name="connsiteX0" fmla="*/ 20955 w 32385"/>
                    <a:gd name="connsiteY0" fmla="*/ 0 h 96203"/>
                    <a:gd name="connsiteX1" fmla="*/ 32385 w 32385"/>
                    <a:gd name="connsiteY1" fmla="*/ 0 h 96203"/>
                    <a:gd name="connsiteX2" fmla="*/ 32385 w 32385"/>
                    <a:gd name="connsiteY2" fmla="*/ 96203 h 96203"/>
                    <a:gd name="connsiteX3" fmla="*/ 20002 w 32385"/>
                    <a:gd name="connsiteY3" fmla="*/ 96203 h 96203"/>
                    <a:gd name="connsiteX4" fmla="*/ 20002 w 32385"/>
                    <a:gd name="connsiteY4" fmla="*/ 12383 h 96203"/>
                    <a:gd name="connsiteX5" fmla="*/ 2857 w 32385"/>
                    <a:gd name="connsiteY5" fmla="*/ 20955 h 96203"/>
                    <a:gd name="connsiteX6" fmla="*/ 0 w 32385"/>
                    <a:gd name="connsiteY6" fmla="*/ 11430 h 96203"/>
                    <a:gd name="connsiteX7" fmla="*/ 20955 w 32385"/>
                    <a:gd name="connsiteY7" fmla="*/ 0 h 9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2385" h="96203">
                      <a:moveTo>
                        <a:pt x="20955" y="0"/>
                      </a:moveTo>
                      <a:lnTo>
                        <a:pt x="32385" y="0"/>
                      </a:lnTo>
                      <a:lnTo>
                        <a:pt x="32385" y="96203"/>
                      </a:lnTo>
                      <a:lnTo>
                        <a:pt x="20002" y="96203"/>
                      </a:lnTo>
                      <a:lnTo>
                        <a:pt x="20002" y="12383"/>
                      </a:lnTo>
                      <a:lnTo>
                        <a:pt x="2857" y="20955"/>
                      </a:lnTo>
                      <a:lnTo>
                        <a:pt x="0" y="11430"/>
                      </a:lnTo>
                      <a:lnTo>
                        <a:pt x="20955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accent1">
                      <a:lumMod val="75000"/>
                      <a:alpha val="54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0" name="Freeform: Shape 79">
                  <a:extLst>
                    <a:ext uri="{FF2B5EF4-FFF2-40B4-BE49-F238E27FC236}">
                      <a16:creationId xmlns:a16="http://schemas.microsoft.com/office/drawing/2014/main" id="{8A547BA6-7AF5-C577-9966-564E0A0C4B62}"/>
                    </a:ext>
                  </a:extLst>
                </p:cNvPr>
                <p:cNvSpPr/>
                <p:nvPr/>
              </p:nvSpPr>
              <p:spPr>
                <a:xfrm>
                  <a:off x="316354" y="4992076"/>
                  <a:ext cx="64770" cy="100012"/>
                </a:xfrm>
                <a:custGeom>
                  <a:avLst/>
                  <a:gdLst>
                    <a:gd name="connsiteX0" fmla="*/ 33337 w 64770"/>
                    <a:gd name="connsiteY0" fmla="*/ 0 h 100012"/>
                    <a:gd name="connsiteX1" fmla="*/ 64770 w 64770"/>
                    <a:gd name="connsiteY1" fmla="*/ 49529 h 100012"/>
                    <a:gd name="connsiteX2" fmla="*/ 31432 w 64770"/>
                    <a:gd name="connsiteY2" fmla="*/ 100012 h 100012"/>
                    <a:gd name="connsiteX3" fmla="*/ 0 w 64770"/>
                    <a:gd name="connsiteY3" fmla="*/ 50482 h 100012"/>
                    <a:gd name="connsiteX4" fmla="*/ 33337 w 64770"/>
                    <a:gd name="connsiteY4" fmla="*/ 0 h 100012"/>
                    <a:gd name="connsiteX5" fmla="*/ 32385 w 64770"/>
                    <a:gd name="connsiteY5" fmla="*/ 11429 h 100012"/>
                    <a:gd name="connsiteX6" fmla="*/ 12382 w 64770"/>
                    <a:gd name="connsiteY6" fmla="*/ 51435 h 100012"/>
                    <a:gd name="connsiteX7" fmla="*/ 32385 w 64770"/>
                    <a:gd name="connsiteY7" fmla="*/ 90487 h 100012"/>
                    <a:gd name="connsiteX8" fmla="*/ 52387 w 64770"/>
                    <a:gd name="connsiteY8" fmla="*/ 50482 h 100012"/>
                    <a:gd name="connsiteX9" fmla="*/ 32385 w 64770"/>
                    <a:gd name="connsiteY9" fmla="*/ 11429 h 1000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4770" h="100012">
                      <a:moveTo>
                        <a:pt x="33337" y="0"/>
                      </a:moveTo>
                      <a:cubicBezTo>
                        <a:pt x="53340" y="952"/>
                        <a:pt x="64770" y="19050"/>
                        <a:pt x="64770" y="49529"/>
                      </a:cubicBezTo>
                      <a:cubicBezTo>
                        <a:pt x="64770" y="81915"/>
                        <a:pt x="52387" y="100012"/>
                        <a:pt x="31432" y="100012"/>
                      </a:cubicBezTo>
                      <a:cubicBezTo>
                        <a:pt x="12382" y="100012"/>
                        <a:pt x="0" y="81915"/>
                        <a:pt x="0" y="50482"/>
                      </a:cubicBezTo>
                      <a:cubicBezTo>
                        <a:pt x="0" y="18097"/>
                        <a:pt x="14287" y="0"/>
                        <a:pt x="33337" y="0"/>
                      </a:cubicBezTo>
                      <a:close/>
                      <a:moveTo>
                        <a:pt x="32385" y="11429"/>
                      </a:moveTo>
                      <a:cubicBezTo>
                        <a:pt x="20955" y="10477"/>
                        <a:pt x="12382" y="24765"/>
                        <a:pt x="12382" y="51435"/>
                      </a:cubicBezTo>
                      <a:cubicBezTo>
                        <a:pt x="12382" y="76200"/>
                        <a:pt x="20002" y="90487"/>
                        <a:pt x="32385" y="90487"/>
                      </a:cubicBezTo>
                      <a:cubicBezTo>
                        <a:pt x="45720" y="90487"/>
                        <a:pt x="52387" y="75247"/>
                        <a:pt x="52387" y="50482"/>
                      </a:cubicBezTo>
                      <a:cubicBezTo>
                        <a:pt x="52387" y="26670"/>
                        <a:pt x="46672" y="11429"/>
                        <a:pt x="32385" y="11429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accent1">
                      <a:lumMod val="75000"/>
                      <a:alpha val="54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1" name="Freeform: Shape 80">
                  <a:extLst>
                    <a:ext uri="{FF2B5EF4-FFF2-40B4-BE49-F238E27FC236}">
                      <a16:creationId xmlns:a16="http://schemas.microsoft.com/office/drawing/2014/main" id="{B5EF02A1-53FE-A236-2F11-D6AFA795D5C8}"/>
                    </a:ext>
                  </a:extLst>
                </p:cNvPr>
                <p:cNvSpPr/>
                <p:nvPr/>
              </p:nvSpPr>
              <p:spPr>
                <a:xfrm>
                  <a:off x="331595" y="5241631"/>
                  <a:ext cx="32385" cy="96203"/>
                </a:xfrm>
                <a:custGeom>
                  <a:avLst/>
                  <a:gdLst>
                    <a:gd name="connsiteX0" fmla="*/ 20955 w 32385"/>
                    <a:gd name="connsiteY0" fmla="*/ 0 h 96203"/>
                    <a:gd name="connsiteX1" fmla="*/ 32385 w 32385"/>
                    <a:gd name="connsiteY1" fmla="*/ 0 h 96203"/>
                    <a:gd name="connsiteX2" fmla="*/ 32385 w 32385"/>
                    <a:gd name="connsiteY2" fmla="*/ 96203 h 96203"/>
                    <a:gd name="connsiteX3" fmla="*/ 20002 w 32385"/>
                    <a:gd name="connsiteY3" fmla="*/ 96203 h 96203"/>
                    <a:gd name="connsiteX4" fmla="*/ 20002 w 32385"/>
                    <a:gd name="connsiteY4" fmla="*/ 12383 h 96203"/>
                    <a:gd name="connsiteX5" fmla="*/ 2857 w 32385"/>
                    <a:gd name="connsiteY5" fmla="*/ 20956 h 96203"/>
                    <a:gd name="connsiteX6" fmla="*/ 0 w 32385"/>
                    <a:gd name="connsiteY6" fmla="*/ 11431 h 96203"/>
                    <a:gd name="connsiteX7" fmla="*/ 20955 w 32385"/>
                    <a:gd name="connsiteY7" fmla="*/ 0 h 9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2385" h="96203">
                      <a:moveTo>
                        <a:pt x="20955" y="0"/>
                      </a:moveTo>
                      <a:lnTo>
                        <a:pt x="32385" y="0"/>
                      </a:lnTo>
                      <a:lnTo>
                        <a:pt x="32385" y="96203"/>
                      </a:lnTo>
                      <a:lnTo>
                        <a:pt x="20002" y="96203"/>
                      </a:lnTo>
                      <a:lnTo>
                        <a:pt x="20002" y="12383"/>
                      </a:lnTo>
                      <a:lnTo>
                        <a:pt x="2857" y="20956"/>
                      </a:lnTo>
                      <a:lnTo>
                        <a:pt x="0" y="11431"/>
                      </a:lnTo>
                      <a:lnTo>
                        <a:pt x="20955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accent1">
                      <a:lumMod val="75000"/>
                      <a:alpha val="54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2" name="Freeform: Shape 81">
                  <a:extLst>
                    <a:ext uri="{FF2B5EF4-FFF2-40B4-BE49-F238E27FC236}">
                      <a16:creationId xmlns:a16="http://schemas.microsoft.com/office/drawing/2014/main" id="{31F1D07A-A557-F08E-731A-10AA49BCD674}"/>
                    </a:ext>
                  </a:extLst>
                </p:cNvPr>
                <p:cNvSpPr/>
                <p:nvPr/>
              </p:nvSpPr>
              <p:spPr>
                <a:xfrm>
                  <a:off x="316354" y="5436894"/>
                  <a:ext cx="64770" cy="100013"/>
                </a:xfrm>
                <a:custGeom>
                  <a:avLst/>
                  <a:gdLst>
                    <a:gd name="connsiteX0" fmla="*/ 33337 w 64770"/>
                    <a:gd name="connsiteY0" fmla="*/ 0 h 100013"/>
                    <a:gd name="connsiteX1" fmla="*/ 64770 w 64770"/>
                    <a:gd name="connsiteY1" fmla="*/ 49530 h 100013"/>
                    <a:gd name="connsiteX2" fmla="*/ 31432 w 64770"/>
                    <a:gd name="connsiteY2" fmla="*/ 100013 h 100013"/>
                    <a:gd name="connsiteX3" fmla="*/ 0 w 64770"/>
                    <a:gd name="connsiteY3" fmla="*/ 50483 h 100013"/>
                    <a:gd name="connsiteX4" fmla="*/ 33337 w 64770"/>
                    <a:gd name="connsiteY4" fmla="*/ 0 h 100013"/>
                    <a:gd name="connsiteX5" fmla="*/ 32385 w 64770"/>
                    <a:gd name="connsiteY5" fmla="*/ 11430 h 100013"/>
                    <a:gd name="connsiteX6" fmla="*/ 12382 w 64770"/>
                    <a:gd name="connsiteY6" fmla="*/ 51435 h 100013"/>
                    <a:gd name="connsiteX7" fmla="*/ 32385 w 64770"/>
                    <a:gd name="connsiteY7" fmla="*/ 90488 h 100013"/>
                    <a:gd name="connsiteX8" fmla="*/ 52387 w 64770"/>
                    <a:gd name="connsiteY8" fmla="*/ 50483 h 100013"/>
                    <a:gd name="connsiteX9" fmla="*/ 32385 w 64770"/>
                    <a:gd name="connsiteY9" fmla="*/ 11430 h 100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4770" h="100013">
                      <a:moveTo>
                        <a:pt x="33337" y="0"/>
                      </a:moveTo>
                      <a:cubicBezTo>
                        <a:pt x="53340" y="953"/>
                        <a:pt x="64770" y="19050"/>
                        <a:pt x="64770" y="49530"/>
                      </a:cubicBezTo>
                      <a:cubicBezTo>
                        <a:pt x="64770" y="81915"/>
                        <a:pt x="52387" y="100013"/>
                        <a:pt x="31432" y="100013"/>
                      </a:cubicBezTo>
                      <a:cubicBezTo>
                        <a:pt x="12382" y="100013"/>
                        <a:pt x="0" y="81915"/>
                        <a:pt x="0" y="50483"/>
                      </a:cubicBezTo>
                      <a:cubicBezTo>
                        <a:pt x="0" y="18098"/>
                        <a:pt x="14287" y="0"/>
                        <a:pt x="33337" y="0"/>
                      </a:cubicBezTo>
                      <a:close/>
                      <a:moveTo>
                        <a:pt x="32385" y="11430"/>
                      </a:moveTo>
                      <a:cubicBezTo>
                        <a:pt x="20955" y="10478"/>
                        <a:pt x="12382" y="24765"/>
                        <a:pt x="12382" y="51435"/>
                      </a:cubicBezTo>
                      <a:cubicBezTo>
                        <a:pt x="12382" y="76200"/>
                        <a:pt x="20002" y="90488"/>
                        <a:pt x="32385" y="90488"/>
                      </a:cubicBezTo>
                      <a:cubicBezTo>
                        <a:pt x="45720" y="90488"/>
                        <a:pt x="52387" y="75248"/>
                        <a:pt x="52387" y="50483"/>
                      </a:cubicBezTo>
                      <a:cubicBezTo>
                        <a:pt x="52387" y="26670"/>
                        <a:pt x="46672" y="11430"/>
                        <a:pt x="32385" y="11430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accent1">
                      <a:lumMod val="75000"/>
                      <a:alpha val="54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3" name="Freeform: Shape 82">
                  <a:extLst>
                    <a:ext uri="{FF2B5EF4-FFF2-40B4-BE49-F238E27FC236}">
                      <a16:creationId xmlns:a16="http://schemas.microsoft.com/office/drawing/2014/main" id="{2C50A545-7EC7-2DF2-1172-D9C412406D48}"/>
                    </a:ext>
                  </a:extLst>
                </p:cNvPr>
                <p:cNvSpPr/>
                <p:nvPr/>
              </p:nvSpPr>
              <p:spPr>
                <a:xfrm>
                  <a:off x="331595" y="5636919"/>
                  <a:ext cx="32385" cy="96203"/>
                </a:xfrm>
                <a:custGeom>
                  <a:avLst/>
                  <a:gdLst>
                    <a:gd name="connsiteX0" fmla="*/ 20955 w 32385"/>
                    <a:gd name="connsiteY0" fmla="*/ 0 h 96203"/>
                    <a:gd name="connsiteX1" fmla="*/ 32385 w 32385"/>
                    <a:gd name="connsiteY1" fmla="*/ 0 h 96203"/>
                    <a:gd name="connsiteX2" fmla="*/ 32385 w 32385"/>
                    <a:gd name="connsiteY2" fmla="*/ 96203 h 96203"/>
                    <a:gd name="connsiteX3" fmla="*/ 20002 w 32385"/>
                    <a:gd name="connsiteY3" fmla="*/ 96203 h 96203"/>
                    <a:gd name="connsiteX4" fmla="*/ 20002 w 32385"/>
                    <a:gd name="connsiteY4" fmla="*/ 12383 h 96203"/>
                    <a:gd name="connsiteX5" fmla="*/ 2857 w 32385"/>
                    <a:gd name="connsiteY5" fmla="*/ 20955 h 96203"/>
                    <a:gd name="connsiteX6" fmla="*/ 0 w 32385"/>
                    <a:gd name="connsiteY6" fmla="*/ 11430 h 96203"/>
                    <a:gd name="connsiteX7" fmla="*/ 20955 w 32385"/>
                    <a:gd name="connsiteY7" fmla="*/ 0 h 9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2385" h="96203">
                      <a:moveTo>
                        <a:pt x="20955" y="0"/>
                      </a:moveTo>
                      <a:lnTo>
                        <a:pt x="32385" y="0"/>
                      </a:lnTo>
                      <a:lnTo>
                        <a:pt x="32385" y="96203"/>
                      </a:lnTo>
                      <a:lnTo>
                        <a:pt x="20002" y="96203"/>
                      </a:lnTo>
                      <a:lnTo>
                        <a:pt x="20002" y="12383"/>
                      </a:lnTo>
                      <a:lnTo>
                        <a:pt x="2857" y="20955"/>
                      </a:lnTo>
                      <a:lnTo>
                        <a:pt x="0" y="11430"/>
                      </a:lnTo>
                      <a:lnTo>
                        <a:pt x="20955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accent1">
                      <a:lumMod val="75000"/>
                      <a:alpha val="54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4" name="Freeform: Shape 83">
                  <a:extLst>
                    <a:ext uri="{FF2B5EF4-FFF2-40B4-BE49-F238E27FC236}">
                      <a16:creationId xmlns:a16="http://schemas.microsoft.com/office/drawing/2014/main" id="{B547F485-5A69-BAC2-DB4C-90A45693C623}"/>
                    </a:ext>
                  </a:extLst>
                </p:cNvPr>
                <p:cNvSpPr/>
                <p:nvPr/>
              </p:nvSpPr>
              <p:spPr>
                <a:xfrm>
                  <a:off x="316354" y="5832181"/>
                  <a:ext cx="64770" cy="100012"/>
                </a:xfrm>
                <a:custGeom>
                  <a:avLst/>
                  <a:gdLst>
                    <a:gd name="connsiteX0" fmla="*/ 33337 w 64770"/>
                    <a:gd name="connsiteY0" fmla="*/ 0 h 100012"/>
                    <a:gd name="connsiteX1" fmla="*/ 64770 w 64770"/>
                    <a:gd name="connsiteY1" fmla="*/ 49530 h 100012"/>
                    <a:gd name="connsiteX2" fmla="*/ 31432 w 64770"/>
                    <a:gd name="connsiteY2" fmla="*/ 100012 h 100012"/>
                    <a:gd name="connsiteX3" fmla="*/ 0 w 64770"/>
                    <a:gd name="connsiteY3" fmla="*/ 50482 h 100012"/>
                    <a:gd name="connsiteX4" fmla="*/ 33337 w 64770"/>
                    <a:gd name="connsiteY4" fmla="*/ 0 h 100012"/>
                    <a:gd name="connsiteX5" fmla="*/ 32385 w 64770"/>
                    <a:gd name="connsiteY5" fmla="*/ 11430 h 100012"/>
                    <a:gd name="connsiteX6" fmla="*/ 12382 w 64770"/>
                    <a:gd name="connsiteY6" fmla="*/ 51435 h 100012"/>
                    <a:gd name="connsiteX7" fmla="*/ 32385 w 64770"/>
                    <a:gd name="connsiteY7" fmla="*/ 90487 h 100012"/>
                    <a:gd name="connsiteX8" fmla="*/ 52387 w 64770"/>
                    <a:gd name="connsiteY8" fmla="*/ 50482 h 100012"/>
                    <a:gd name="connsiteX9" fmla="*/ 32385 w 64770"/>
                    <a:gd name="connsiteY9" fmla="*/ 11430 h 1000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4770" h="100012">
                      <a:moveTo>
                        <a:pt x="33337" y="0"/>
                      </a:moveTo>
                      <a:cubicBezTo>
                        <a:pt x="53340" y="952"/>
                        <a:pt x="64770" y="19050"/>
                        <a:pt x="64770" y="49530"/>
                      </a:cubicBezTo>
                      <a:cubicBezTo>
                        <a:pt x="64770" y="81915"/>
                        <a:pt x="52387" y="100012"/>
                        <a:pt x="31432" y="100012"/>
                      </a:cubicBezTo>
                      <a:cubicBezTo>
                        <a:pt x="12382" y="100012"/>
                        <a:pt x="0" y="81915"/>
                        <a:pt x="0" y="50482"/>
                      </a:cubicBezTo>
                      <a:cubicBezTo>
                        <a:pt x="0" y="18097"/>
                        <a:pt x="14287" y="0"/>
                        <a:pt x="33337" y="0"/>
                      </a:cubicBezTo>
                      <a:close/>
                      <a:moveTo>
                        <a:pt x="32385" y="11430"/>
                      </a:moveTo>
                      <a:cubicBezTo>
                        <a:pt x="20955" y="11430"/>
                        <a:pt x="12382" y="24765"/>
                        <a:pt x="12382" y="51435"/>
                      </a:cubicBezTo>
                      <a:cubicBezTo>
                        <a:pt x="12382" y="76200"/>
                        <a:pt x="20002" y="90487"/>
                        <a:pt x="32385" y="90487"/>
                      </a:cubicBezTo>
                      <a:cubicBezTo>
                        <a:pt x="45720" y="90487"/>
                        <a:pt x="52387" y="75247"/>
                        <a:pt x="52387" y="50482"/>
                      </a:cubicBezTo>
                      <a:cubicBezTo>
                        <a:pt x="52387" y="26670"/>
                        <a:pt x="46672" y="11430"/>
                        <a:pt x="32385" y="11430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accent1">
                      <a:lumMod val="75000"/>
                      <a:alpha val="54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5" name="Freeform: Shape 84">
                  <a:extLst>
                    <a:ext uri="{FF2B5EF4-FFF2-40B4-BE49-F238E27FC236}">
                      <a16:creationId xmlns:a16="http://schemas.microsoft.com/office/drawing/2014/main" id="{E45C58A8-AF3C-B610-2ADD-DA4FFDC35F4F}"/>
                    </a:ext>
                  </a:extLst>
                </p:cNvPr>
                <p:cNvSpPr/>
                <p:nvPr/>
              </p:nvSpPr>
              <p:spPr>
                <a:xfrm>
                  <a:off x="316354" y="6005536"/>
                  <a:ext cx="64770" cy="100012"/>
                </a:xfrm>
                <a:custGeom>
                  <a:avLst/>
                  <a:gdLst>
                    <a:gd name="connsiteX0" fmla="*/ 33337 w 64770"/>
                    <a:gd name="connsiteY0" fmla="*/ 0 h 100012"/>
                    <a:gd name="connsiteX1" fmla="*/ 64770 w 64770"/>
                    <a:gd name="connsiteY1" fmla="*/ 49530 h 100012"/>
                    <a:gd name="connsiteX2" fmla="*/ 31432 w 64770"/>
                    <a:gd name="connsiteY2" fmla="*/ 100012 h 100012"/>
                    <a:gd name="connsiteX3" fmla="*/ 0 w 64770"/>
                    <a:gd name="connsiteY3" fmla="*/ 50482 h 100012"/>
                    <a:gd name="connsiteX4" fmla="*/ 33337 w 64770"/>
                    <a:gd name="connsiteY4" fmla="*/ 0 h 100012"/>
                    <a:gd name="connsiteX5" fmla="*/ 32385 w 64770"/>
                    <a:gd name="connsiteY5" fmla="*/ 11430 h 100012"/>
                    <a:gd name="connsiteX6" fmla="*/ 12382 w 64770"/>
                    <a:gd name="connsiteY6" fmla="*/ 51435 h 100012"/>
                    <a:gd name="connsiteX7" fmla="*/ 32385 w 64770"/>
                    <a:gd name="connsiteY7" fmla="*/ 90487 h 100012"/>
                    <a:gd name="connsiteX8" fmla="*/ 52387 w 64770"/>
                    <a:gd name="connsiteY8" fmla="*/ 50482 h 100012"/>
                    <a:gd name="connsiteX9" fmla="*/ 32385 w 64770"/>
                    <a:gd name="connsiteY9" fmla="*/ 11430 h 1000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4770" h="100012">
                      <a:moveTo>
                        <a:pt x="33337" y="0"/>
                      </a:moveTo>
                      <a:cubicBezTo>
                        <a:pt x="53340" y="952"/>
                        <a:pt x="64770" y="19050"/>
                        <a:pt x="64770" y="49530"/>
                      </a:cubicBezTo>
                      <a:cubicBezTo>
                        <a:pt x="64770" y="81915"/>
                        <a:pt x="52387" y="100012"/>
                        <a:pt x="31432" y="100012"/>
                      </a:cubicBezTo>
                      <a:cubicBezTo>
                        <a:pt x="12382" y="100012"/>
                        <a:pt x="0" y="81915"/>
                        <a:pt x="0" y="50482"/>
                      </a:cubicBezTo>
                      <a:cubicBezTo>
                        <a:pt x="0" y="18097"/>
                        <a:pt x="14287" y="0"/>
                        <a:pt x="33337" y="0"/>
                      </a:cubicBezTo>
                      <a:close/>
                      <a:moveTo>
                        <a:pt x="32385" y="11430"/>
                      </a:moveTo>
                      <a:cubicBezTo>
                        <a:pt x="20955" y="10477"/>
                        <a:pt x="12382" y="24765"/>
                        <a:pt x="12382" y="51435"/>
                      </a:cubicBezTo>
                      <a:cubicBezTo>
                        <a:pt x="12382" y="76200"/>
                        <a:pt x="20002" y="90487"/>
                        <a:pt x="32385" y="90487"/>
                      </a:cubicBezTo>
                      <a:cubicBezTo>
                        <a:pt x="45720" y="90487"/>
                        <a:pt x="52387" y="75247"/>
                        <a:pt x="52387" y="50482"/>
                      </a:cubicBezTo>
                      <a:cubicBezTo>
                        <a:pt x="52387" y="26670"/>
                        <a:pt x="46672" y="11430"/>
                        <a:pt x="32385" y="11430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accent1">
                      <a:lumMod val="75000"/>
                      <a:alpha val="54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6" name="Freeform: Shape 85">
                  <a:extLst>
                    <a:ext uri="{FF2B5EF4-FFF2-40B4-BE49-F238E27FC236}">
                      <a16:creationId xmlns:a16="http://schemas.microsoft.com/office/drawing/2014/main" id="{108EEAF6-F5E7-1AC2-D00F-CBDE3DC7936F}"/>
                    </a:ext>
                  </a:extLst>
                </p:cNvPr>
                <p:cNvSpPr/>
                <p:nvPr/>
              </p:nvSpPr>
              <p:spPr>
                <a:xfrm>
                  <a:off x="331595" y="6217944"/>
                  <a:ext cx="32385" cy="96203"/>
                </a:xfrm>
                <a:custGeom>
                  <a:avLst/>
                  <a:gdLst>
                    <a:gd name="connsiteX0" fmla="*/ 20955 w 32385"/>
                    <a:gd name="connsiteY0" fmla="*/ 0 h 96203"/>
                    <a:gd name="connsiteX1" fmla="*/ 32385 w 32385"/>
                    <a:gd name="connsiteY1" fmla="*/ 0 h 96203"/>
                    <a:gd name="connsiteX2" fmla="*/ 32385 w 32385"/>
                    <a:gd name="connsiteY2" fmla="*/ 96203 h 96203"/>
                    <a:gd name="connsiteX3" fmla="*/ 20002 w 32385"/>
                    <a:gd name="connsiteY3" fmla="*/ 96203 h 96203"/>
                    <a:gd name="connsiteX4" fmla="*/ 20002 w 32385"/>
                    <a:gd name="connsiteY4" fmla="*/ 12383 h 96203"/>
                    <a:gd name="connsiteX5" fmla="*/ 2857 w 32385"/>
                    <a:gd name="connsiteY5" fmla="*/ 20955 h 96203"/>
                    <a:gd name="connsiteX6" fmla="*/ 0 w 32385"/>
                    <a:gd name="connsiteY6" fmla="*/ 11430 h 96203"/>
                    <a:gd name="connsiteX7" fmla="*/ 20955 w 32385"/>
                    <a:gd name="connsiteY7" fmla="*/ 0 h 9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2385" h="96203">
                      <a:moveTo>
                        <a:pt x="20955" y="0"/>
                      </a:moveTo>
                      <a:lnTo>
                        <a:pt x="32385" y="0"/>
                      </a:lnTo>
                      <a:lnTo>
                        <a:pt x="32385" y="96203"/>
                      </a:lnTo>
                      <a:lnTo>
                        <a:pt x="20002" y="96203"/>
                      </a:lnTo>
                      <a:lnTo>
                        <a:pt x="20002" y="12383"/>
                      </a:lnTo>
                      <a:lnTo>
                        <a:pt x="2857" y="20955"/>
                      </a:lnTo>
                      <a:lnTo>
                        <a:pt x="0" y="11430"/>
                      </a:lnTo>
                      <a:lnTo>
                        <a:pt x="20955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accent1">
                      <a:lumMod val="75000"/>
                      <a:alpha val="54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7" name="Freeform: Shape 86">
                  <a:extLst>
                    <a:ext uri="{FF2B5EF4-FFF2-40B4-BE49-F238E27FC236}">
                      <a16:creationId xmlns:a16="http://schemas.microsoft.com/office/drawing/2014/main" id="{DA692830-7AA1-0545-9262-8F82EE557E4E}"/>
                    </a:ext>
                  </a:extLst>
                </p:cNvPr>
                <p:cNvSpPr/>
                <p:nvPr/>
              </p:nvSpPr>
              <p:spPr>
                <a:xfrm>
                  <a:off x="331595" y="6427494"/>
                  <a:ext cx="32385" cy="97155"/>
                </a:xfrm>
                <a:custGeom>
                  <a:avLst/>
                  <a:gdLst>
                    <a:gd name="connsiteX0" fmla="*/ 20955 w 32385"/>
                    <a:gd name="connsiteY0" fmla="*/ 0 h 97155"/>
                    <a:gd name="connsiteX1" fmla="*/ 32385 w 32385"/>
                    <a:gd name="connsiteY1" fmla="*/ 0 h 97155"/>
                    <a:gd name="connsiteX2" fmla="*/ 32385 w 32385"/>
                    <a:gd name="connsiteY2" fmla="*/ 97155 h 97155"/>
                    <a:gd name="connsiteX3" fmla="*/ 20002 w 32385"/>
                    <a:gd name="connsiteY3" fmla="*/ 97155 h 97155"/>
                    <a:gd name="connsiteX4" fmla="*/ 20002 w 32385"/>
                    <a:gd name="connsiteY4" fmla="*/ 12383 h 97155"/>
                    <a:gd name="connsiteX5" fmla="*/ 2857 w 32385"/>
                    <a:gd name="connsiteY5" fmla="*/ 20955 h 97155"/>
                    <a:gd name="connsiteX6" fmla="*/ 0 w 32385"/>
                    <a:gd name="connsiteY6" fmla="*/ 11430 h 97155"/>
                    <a:gd name="connsiteX7" fmla="*/ 20955 w 32385"/>
                    <a:gd name="connsiteY7" fmla="*/ 0 h 97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2385" h="97155">
                      <a:moveTo>
                        <a:pt x="20955" y="0"/>
                      </a:moveTo>
                      <a:lnTo>
                        <a:pt x="32385" y="0"/>
                      </a:lnTo>
                      <a:lnTo>
                        <a:pt x="32385" y="97155"/>
                      </a:lnTo>
                      <a:lnTo>
                        <a:pt x="20002" y="97155"/>
                      </a:lnTo>
                      <a:lnTo>
                        <a:pt x="20002" y="12383"/>
                      </a:lnTo>
                      <a:lnTo>
                        <a:pt x="2857" y="20955"/>
                      </a:lnTo>
                      <a:lnTo>
                        <a:pt x="0" y="11430"/>
                      </a:lnTo>
                      <a:lnTo>
                        <a:pt x="20955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accent1">
                      <a:lumMod val="75000"/>
                      <a:alpha val="54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8" name="Freeform: Shape 87">
                  <a:extLst>
                    <a:ext uri="{FF2B5EF4-FFF2-40B4-BE49-F238E27FC236}">
                      <a16:creationId xmlns:a16="http://schemas.microsoft.com/office/drawing/2014/main" id="{12C17B1F-D313-6F1C-BAC5-3998DED79EB6}"/>
                    </a:ext>
                  </a:extLst>
                </p:cNvPr>
                <p:cNvSpPr/>
                <p:nvPr/>
              </p:nvSpPr>
              <p:spPr>
                <a:xfrm>
                  <a:off x="331595" y="6662761"/>
                  <a:ext cx="32385" cy="96202"/>
                </a:xfrm>
                <a:custGeom>
                  <a:avLst/>
                  <a:gdLst>
                    <a:gd name="connsiteX0" fmla="*/ 20955 w 32385"/>
                    <a:gd name="connsiteY0" fmla="*/ 0 h 96202"/>
                    <a:gd name="connsiteX1" fmla="*/ 32385 w 32385"/>
                    <a:gd name="connsiteY1" fmla="*/ 0 h 96202"/>
                    <a:gd name="connsiteX2" fmla="*/ 32385 w 32385"/>
                    <a:gd name="connsiteY2" fmla="*/ 96202 h 96202"/>
                    <a:gd name="connsiteX3" fmla="*/ 20002 w 32385"/>
                    <a:gd name="connsiteY3" fmla="*/ 96202 h 96202"/>
                    <a:gd name="connsiteX4" fmla="*/ 20002 w 32385"/>
                    <a:gd name="connsiteY4" fmla="*/ 12382 h 96202"/>
                    <a:gd name="connsiteX5" fmla="*/ 2857 w 32385"/>
                    <a:gd name="connsiteY5" fmla="*/ 20955 h 96202"/>
                    <a:gd name="connsiteX6" fmla="*/ 0 w 32385"/>
                    <a:gd name="connsiteY6" fmla="*/ 11430 h 96202"/>
                    <a:gd name="connsiteX7" fmla="*/ 20955 w 32385"/>
                    <a:gd name="connsiteY7" fmla="*/ 0 h 962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2385" h="96202">
                      <a:moveTo>
                        <a:pt x="20955" y="0"/>
                      </a:moveTo>
                      <a:lnTo>
                        <a:pt x="32385" y="0"/>
                      </a:lnTo>
                      <a:lnTo>
                        <a:pt x="32385" y="96202"/>
                      </a:lnTo>
                      <a:lnTo>
                        <a:pt x="20002" y="96202"/>
                      </a:lnTo>
                      <a:lnTo>
                        <a:pt x="20002" y="12382"/>
                      </a:lnTo>
                      <a:lnTo>
                        <a:pt x="2857" y="20955"/>
                      </a:lnTo>
                      <a:lnTo>
                        <a:pt x="0" y="11430"/>
                      </a:lnTo>
                      <a:lnTo>
                        <a:pt x="20955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accent1">
                      <a:lumMod val="75000"/>
                      <a:alpha val="54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EE06AE8F-44DD-80B7-36D5-FDCB9E25C0EB}"/>
                  </a:ext>
                </a:extLst>
              </p:cNvPr>
              <p:cNvGrpSpPr/>
              <p:nvPr/>
            </p:nvGrpSpPr>
            <p:grpSpPr>
              <a:xfrm>
                <a:off x="124205" y="3572852"/>
                <a:ext cx="64770" cy="3126104"/>
                <a:chOff x="124205" y="3572852"/>
                <a:chExt cx="64770" cy="3126104"/>
              </a:xfrm>
              <a:grpFill/>
            </p:grpSpPr>
            <p:sp>
              <p:nvSpPr>
                <p:cNvPr id="59" name="Freeform: Shape 58">
                  <a:extLst>
                    <a:ext uri="{FF2B5EF4-FFF2-40B4-BE49-F238E27FC236}">
                      <a16:creationId xmlns:a16="http://schemas.microsoft.com/office/drawing/2014/main" id="{62067996-B2CB-9C2D-C764-EDB66E7D9DC4}"/>
                    </a:ext>
                  </a:extLst>
                </p:cNvPr>
                <p:cNvSpPr/>
                <p:nvPr/>
              </p:nvSpPr>
              <p:spPr>
                <a:xfrm>
                  <a:off x="139446" y="3572852"/>
                  <a:ext cx="32385" cy="96203"/>
                </a:xfrm>
                <a:custGeom>
                  <a:avLst/>
                  <a:gdLst>
                    <a:gd name="connsiteX0" fmla="*/ 20955 w 32385"/>
                    <a:gd name="connsiteY0" fmla="*/ 0 h 96203"/>
                    <a:gd name="connsiteX1" fmla="*/ 32385 w 32385"/>
                    <a:gd name="connsiteY1" fmla="*/ 0 h 96203"/>
                    <a:gd name="connsiteX2" fmla="*/ 32385 w 32385"/>
                    <a:gd name="connsiteY2" fmla="*/ 96203 h 96203"/>
                    <a:gd name="connsiteX3" fmla="*/ 20003 w 32385"/>
                    <a:gd name="connsiteY3" fmla="*/ 96203 h 96203"/>
                    <a:gd name="connsiteX4" fmla="*/ 20003 w 32385"/>
                    <a:gd name="connsiteY4" fmla="*/ 12383 h 96203"/>
                    <a:gd name="connsiteX5" fmla="*/ 2858 w 32385"/>
                    <a:gd name="connsiteY5" fmla="*/ 20955 h 96203"/>
                    <a:gd name="connsiteX6" fmla="*/ 0 w 32385"/>
                    <a:gd name="connsiteY6" fmla="*/ 11430 h 96203"/>
                    <a:gd name="connsiteX7" fmla="*/ 20955 w 32385"/>
                    <a:gd name="connsiteY7" fmla="*/ 0 h 9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2385" h="96203">
                      <a:moveTo>
                        <a:pt x="20955" y="0"/>
                      </a:moveTo>
                      <a:lnTo>
                        <a:pt x="32385" y="0"/>
                      </a:lnTo>
                      <a:lnTo>
                        <a:pt x="32385" y="96203"/>
                      </a:lnTo>
                      <a:lnTo>
                        <a:pt x="20003" y="96203"/>
                      </a:lnTo>
                      <a:lnTo>
                        <a:pt x="20003" y="12383"/>
                      </a:lnTo>
                      <a:lnTo>
                        <a:pt x="2858" y="20955"/>
                      </a:lnTo>
                      <a:lnTo>
                        <a:pt x="0" y="11430"/>
                      </a:lnTo>
                      <a:lnTo>
                        <a:pt x="20955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accent1">
                      <a:lumMod val="75000"/>
                      <a:alpha val="54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0" name="Freeform: Shape 59">
                  <a:extLst>
                    <a:ext uri="{FF2B5EF4-FFF2-40B4-BE49-F238E27FC236}">
                      <a16:creationId xmlns:a16="http://schemas.microsoft.com/office/drawing/2014/main" id="{E1AD1FD5-CBF1-0D64-09BB-4987CED026F1}"/>
                    </a:ext>
                  </a:extLst>
                </p:cNvPr>
                <p:cNvSpPr/>
                <p:nvPr/>
              </p:nvSpPr>
              <p:spPr>
                <a:xfrm>
                  <a:off x="124205" y="3768114"/>
                  <a:ext cx="64770" cy="100012"/>
                </a:xfrm>
                <a:custGeom>
                  <a:avLst/>
                  <a:gdLst>
                    <a:gd name="connsiteX0" fmla="*/ 33338 w 64770"/>
                    <a:gd name="connsiteY0" fmla="*/ 0 h 100012"/>
                    <a:gd name="connsiteX1" fmla="*/ 64770 w 64770"/>
                    <a:gd name="connsiteY1" fmla="*/ 49530 h 100012"/>
                    <a:gd name="connsiteX2" fmla="*/ 31433 w 64770"/>
                    <a:gd name="connsiteY2" fmla="*/ 100012 h 100012"/>
                    <a:gd name="connsiteX3" fmla="*/ 0 w 64770"/>
                    <a:gd name="connsiteY3" fmla="*/ 50482 h 100012"/>
                    <a:gd name="connsiteX4" fmla="*/ 33338 w 64770"/>
                    <a:gd name="connsiteY4" fmla="*/ 0 h 100012"/>
                    <a:gd name="connsiteX5" fmla="*/ 32385 w 64770"/>
                    <a:gd name="connsiteY5" fmla="*/ 11430 h 100012"/>
                    <a:gd name="connsiteX6" fmla="*/ 12383 w 64770"/>
                    <a:gd name="connsiteY6" fmla="*/ 51435 h 100012"/>
                    <a:gd name="connsiteX7" fmla="*/ 32385 w 64770"/>
                    <a:gd name="connsiteY7" fmla="*/ 90487 h 100012"/>
                    <a:gd name="connsiteX8" fmla="*/ 52388 w 64770"/>
                    <a:gd name="connsiteY8" fmla="*/ 50482 h 100012"/>
                    <a:gd name="connsiteX9" fmla="*/ 32385 w 64770"/>
                    <a:gd name="connsiteY9" fmla="*/ 11430 h 1000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4770" h="100012">
                      <a:moveTo>
                        <a:pt x="33338" y="0"/>
                      </a:moveTo>
                      <a:cubicBezTo>
                        <a:pt x="52388" y="952"/>
                        <a:pt x="64770" y="19050"/>
                        <a:pt x="64770" y="49530"/>
                      </a:cubicBezTo>
                      <a:cubicBezTo>
                        <a:pt x="64770" y="81915"/>
                        <a:pt x="52388" y="100012"/>
                        <a:pt x="31433" y="100012"/>
                      </a:cubicBezTo>
                      <a:cubicBezTo>
                        <a:pt x="12383" y="100012"/>
                        <a:pt x="0" y="81915"/>
                        <a:pt x="0" y="50482"/>
                      </a:cubicBezTo>
                      <a:cubicBezTo>
                        <a:pt x="0" y="18097"/>
                        <a:pt x="14288" y="0"/>
                        <a:pt x="33338" y="0"/>
                      </a:cubicBezTo>
                      <a:close/>
                      <a:moveTo>
                        <a:pt x="32385" y="11430"/>
                      </a:moveTo>
                      <a:cubicBezTo>
                        <a:pt x="20003" y="11430"/>
                        <a:pt x="12383" y="24765"/>
                        <a:pt x="12383" y="51435"/>
                      </a:cubicBezTo>
                      <a:cubicBezTo>
                        <a:pt x="12383" y="76200"/>
                        <a:pt x="20003" y="90487"/>
                        <a:pt x="32385" y="90487"/>
                      </a:cubicBezTo>
                      <a:cubicBezTo>
                        <a:pt x="45720" y="90487"/>
                        <a:pt x="52388" y="75247"/>
                        <a:pt x="52388" y="50482"/>
                      </a:cubicBezTo>
                      <a:cubicBezTo>
                        <a:pt x="52388" y="26670"/>
                        <a:pt x="46673" y="11430"/>
                        <a:pt x="32385" y="11430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accent1">
                      <a:lumMod val="75000"/>
                      <a:alpha val="54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1" name="Freeform: Shape 60">
                  <a:extLst>
                    <a:ext uri="{FF2B5EF4-FFF2-40B4-BE49-F238E27FC236}">
                      <a16:creationId xmlns:a16="http://schemas.microsoft.com/office/drawing/2014/main" id="{E3BA24A5-57C5-7A0A-A18F-3B0D5C39ADE0}"/>
                    </a:ext>
                  </a:extLst>
                </p:cNvPr>
                <p:cNvSpPr/>
                <p:nvPr/>
              </p:nvSpPr>
              <p:spPr>
                <a:xfrm>
                  <a:off x="139446" y="3968139"/>
                  <a:ext cx="32385" cy="96202"/>
                </a:xfrm>
                <a:custGeom>
                  <a:avLst/>
                  <a:gdLst>
                    <a:gd name="connsiteX0" fmla="*/ 20955 w 32385"/>
                    <a:gd name="connsiteY0" fmla="*/ 0 h 96202"/>
                    <a:gd name="connsiteX1" fmla="*/ 32385 w 32385"/>
                    <a:gd name="connsiteY1" fmla="*/ 0 h 96202"/>
                    <a:gd name="connsiteX2" fmla="*/ 32385 w 32385"/>
                    <a:gd name="connsiteY2" fmla="*/ 96202 h 96202"/>
                    <a:gd name="connsiteX3" fmla="*/ 20003 w 32385"/>
                    <a:gd name="connsiteY3" fmla="*/ 96202 h 96202"/>
                    <a:gd name="connsiteX4" fmla="*/ 20003 w 32385"/>
                    <a:gd name="connsiteY4" fmla="*/ 12382 h 96202"/>
                    <a:gd name="connsiteX5" fmla="*/ 2858 w 32385"/>
                    <a:gd name="connsiteY5" fmla="*/ 20955 h 96202"/>
                    <a:gd name="connsiteX6" fmla="*/ 0 w 32385"/>
                    <a:gd name="connsiteY6" fmla="*/ 11430 h 96202"/>
                    <a:gd name="connsiteX7" fmla="*/ 20955 w 32385"/>
                    <a:gd name="connsiteY7" fmla="*/ 0 h 962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2385" h="96202">
                      <a:moveTo>
                        <a:pt x="20955" y="0"/>
                      </a:moveTo>
                      <a:lnTo>
                        <a:pt x="32385" y="0"/>
                      </a:lnTo>
                      <a:lnTo>
                        <a:pt x="32385" y="96202"/>
                      </a:lnTo>
                      <a:lnTo>
                        <a:pt x="20003" y="96202"/>
                      </a:lnTo>
                      <a:lnTo>
                        <a:pt x="20003" y="12382"/>
                      </a:lnTo>
                      <a:lnTo>
                        <a:pt x="2858" y="20955"/>
                      </a:lnTo>
                      <a:lnTo>
                        <a:pt x="0" y="11430"/>
                      </a:lnTo>
                      <a:lnTo>
                        <a:pt x="20955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accent1">
                      <a:lumMod val="75000"/>
                      <a:alpha val="54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2" name="Freeform: Shape 61">
                  <a:extLst>
                    <a:ext uri="{FF2B5EF4-FFF2-40B4-BE49-F238E27FC236}">
                      <a16:creationId xmlns:a16="http://schemas.microsoft.com/office/drawing/2014/main" id="{CC001D0C-97BA-5BDE-B383-B0462BC90F9D}"/>
                    </a:ext>
                  </a:extLst>
                </p:cNvPr>
                <p:cNvSpPr/>
                <p:nvPr/>
              </p:nvSpPr>
              <p:spPr>
                <a:xfrm>
                  <a:off x="124205" y="4164354"/>
                  <a:ext cx="64770" cy="100012"/>
                </a:xfrm>
                <a:custGeom>
                  <a:avLst/>
                  <a:gdLst>
                    <a:gd name="connsiteX0" fmla="*/ 33338 w 64770"/>
                    <a:gd name="connsiteY0" fmla="*/ 0 h 100012"/>
                    <a:gd name="connsiteX1" fmla="*/ 64770 w 64770"/>
                    <a:gd name="connsiteY1" fmla="*/ 49530 h 100012"/>
                    <a:gd name="connsiteX2" fmla="*/ 31433 w 64770"/>
                    <a:gd name="connsiteY2" fmla="*/ 100012 h 100012"/>
                    <a:gd name="connsiteX3" fmla="*/ 0 w 64770"/>
                    <a:gd name="connsiteY3" fmla="*/ 50482 h 100012"/>
                    <a:gd name="connsiteX4" fmla="*/ 33338 w 64770"/>
                    <a:gd name="connsiteY4" fmla="*/ 0 h 100012"/>
                    <a:gd name="connsiteX5" fmla="*/ 32385 w 64770"/>
                    <a:gd name="connsiteY5" fmla="*/ 10477 h 100012"/>
                    <a:gd name="connsiteX6" fmla="*/ 12383 w 64770"/>
                    <a:gd name="connsiteY6" fmla="*/ 50482 h 100012"/>
                    <a:gd name="connsiteX7" fmla="*/ 32385 w 64770"/>
                    <a:gd name="connsiteY7" fmla="*/ 89535 h 100012"/>
                    <a:gd name="connsiteX8" fmla="*/ 52388 w 64770"/>
                    <a:gd name="connsiteY8" fmla="*/ 49530 h 100012"/>
                    <a:gd name="connsiteX9" fmla="*/ 32385 w 64770"/>
                    <a:gd name="connsiteY9" fmla="*/ 10477 h 1000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4770" h="100012">
                      <a:moveTo>
                        <a:pt x="33338" y="0"/>
                      </a:moveTo>
                      <a:cubicBezTo>
                        <a:pt x="52388" y="0"/>
                        <a:pt x="64770" y="18097"/>
                        <a:pt x="64770" y="49530"/>
                      </a:cubicBezTo>
                      <a:cubicBezTo>
                        <a:pt x="64770" y="81915"/>
                        <a:pt x="52388" y="100012"/>
                        <a:pt x="31433" y="100012"/>
                      </a:cubicBezTo>
                      <a:cubicBezTo>
                        <a:pt x="12383" y="100012"/>
                        <a:pt x="0" y="81915"/>
                        <a:pt x="0" y="50482"/>
                      </a:cubicBezTo>
                      <a:cubicBezTo>
                        <a:pt x="0" y="18097"/>
                        <a:pt x="14288" y="0"/>
                        <a:pt x="33338" y="0"/>
                      </a:cubicBezTo>
                      <a:close/>
                      <a:moveTo>
                        <a:pt x="32385" y="10477"/>
                      </a:moveTo>
                      <a:cubicBezTo>
                        <a:pt x="20003" y="10477"/>
                        <a:pt x="12383" y="24765"/>
                        <a:pt x="12383" y="50482"/>
                      </a:cubicBezTo>
                      <a:cubicBezTo>
                        <a:pt x="12383" y="75247"/>
                        <a:pt x="20003" y="89535"/>
                        <a:pt x="32385" y="89535"/>
                      </a:cubicBezTo>
                      <a:cubicBezTo>
                        <a:pt x="45720" y="89535"/>
                        <a:pt x="52388" y="74295"/>
                        <a:pt x="52388" y="49530"/>
                      </a:cubicBezTo>
                      <a:cubicBezTo>
                        <a:pt x="52388" y="25717"/>
                        <a:pt x="46673" y="10477"/>
                        <a:pt x="32385" y="10477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accent1">
                      <a:lumMod val="75000"/>
                      <a:alpha val="54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3" name="Freeform: Shape 62">
                  <a:extLst>
                    <a:ext uri="{FF2B5EF4-FFF2-40B4-BE49-F238E27FC236}">
                      <a16:creationId xmlns:a16="http://schemas.microsoft.com/office/drawing/2014/main" id="{C6261634-3E8C-2C67-74D3-DA9DEBA25B61}"/>
                    </a:ext>
                  </a:extLst>
                </p:cNvPr>
                <p:cNvSpPr/>
                <p:nvPr/>
              </p:nvSpPr>
              <p:spPr>
                <a:xfrm>
                  <a:off x="124205" y="4336757"/>
                  <a:ext cx="64770" cy="100013"/>
                </a:xfrm>
                <a:custGeom>
                  <a:avLst/>
                  <a:gdLst>
                    <a:gd name="connsiteX0" fmla="*/ 33338 w 64770"/>
                    <a:gd name="connsiteY0" fmla="*/ 0 h 100013"/>
                    <a:gd name="connsiteX1" fmla="*/ 64770 w 64770"/>
                    <a:gd name="connsiteY1" fmla="*/ 49530 h 100013"/>
                    <a:gd name="connsiteX2" fmla="*/ 31433 w 64770"/>
                    <a:gd name="connsiteY2" fmla="*/ 100013 h 100013"/>
                    <a:gd name="connsiteX3" fmla="*/ 0 w 64770"/>
                    <a:gd name="connsiteY3" fmla="*/ 50483 h 100013"/>
                    <a:gd name="connsiteX4" fmla="*/ 33338 w 64770"/>
                    <a:gd name="connsiteY4" fmla="*/ 0 h 100013"/>
                    <a:gd name="connsiteX5" fmla="*/ 32385 w 64770"/>
                    <a:gd name="connsiteY5" fmla="*/ 11430 h 100013"/>
                    <a:gd name="connsiteX6" fmla="*/ 12383 w 64770"/>
                    <a:gd name="connsiteY6" fmla="*/ 51435 h 100013"/>
                    <a:gd name="connsiteX7" fmla="*/ 32385 w 64770"/>
                    <a:gd name="connsiteY7" fmla="*/ 90488 h 100013"/>
                    <a:gd name="connsiteX8" fmla="*/ 52388 w 64770"/>
                    <a:gd name="connsiteY8" fmla="*/ 50483 h 100013"/>
                    <a:gd name="connsiteX9" fmla="*/ 32385 w 64770"/>
                    <a:gd name="connsiteY9" fmla="*/ 11430 h 100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4770" h="100013">
                      <a:moveTo>
                        <a:pt x="33338" y="0"/>
                      </a:moveTo>
                      <a:cubicBezTo>
                        <a:pt x="52388" y="953"/>
                        <a:pt x="64770" y="19050"/>
                        <a:pt x="64770" y="49530"/>
                      </a:cubicBezTo>
                      <a:cubicBezTo>
                        <a:pt x="64770" y="81915"/>
                        <a:pt x="52388" y="100013"/>
                        <a:pt x="31433" y="100013"/>
                      </a:cubicBezTo>
                      <a:cubicBezTo>
                        <a:pt x="12383" y="100013"/>
                        <a:pt x="0" y="81915"/>
                        <a:pt x="0" y="50483"/>
                      </a:cubicBezTo>
                      <a:cubicBezTo>
                        <a:pt x="0" y="18098"/>
                        <a:pt x="14288" y="0"/>
                        <a:pt x="33338" y="0"/>
                      </a:cubicBezTo>
                      <a:close/>
                      <a:moveTo>
                        <a:pt x="32385" y="11430"/>
                      </a:moveTo>
                      <a:cubicBezTo>
                        <a:pt x="20003" y="11430"/>
                        <a:pt x="12383" y="24765"/>
                        <a:pt x="12383" y="51435"/>
                      </a:cubicBezTo>
                      <a:cubicBezTo>
                        <a:pt x="12383" y="76200"/>
                        <a:pt x="20003" y="90488"/>
                        <a:pt x="32385" y="90488"/>
                      </a:cubicBezTo>
                      <a:cubicBezTo>
                        <a:pt x="45720" y="90488"/>
                        <a:pt x="52388" y="75248"/>
                        <a:pt x="52388" y="50483"/>
                      </a:cubicBezTo>
                      <a:cubicBezTo>
                        <a:pt x="52388" y="26670"/>
                        <a:pt x="46673" y="11430"/>
                        <a:pt x="32385" y="11430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accent1">
                      <a:lumMod val="75000"/>
                      <a:alpha val="54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4" name="Freeform: Shape 63">
                  <a:extLst>
                    <a:ext uri="{FF2B5EF4-FFF2-40B4-BE49-F238E27FC236}">
                      <a16:creationId xmlns:a16="http://schemas.microsoft.com/office/drawing/2014/main" id="{5B645445-DEFC-0643-D3CA-0DB297C3C494}"/>
                    </a:ext>
                  </a:extLst>
                </p:cNvPr>
                <p:cNvSpPr/>
                <p:nvPr/>
              </p:nvSpPr>
              <p:spPr>
                <a:xfrm>
                  <a:off x="139446" y="4549164"/>
                  <a:ext cx="32385" cy="96202"/>
                </a:xfrm>
                <a:custGeom>
                  <a:avLst/>
                  <a:gdLst>
                    <a:gd name="connsiteX0" fmla="*/ 20955 w 32385"/>
                    <a:gd name="connsiteY0" fmla="*/ 0 h 96202"/>
                    <a:gd name="connsiteX1" fmla="*/ 32385 w 32385"/>
                    <a:gd name="connsiteY1" fmla="*/ 0 h 96202"/>
                    <a:gd name="connsiteX2" fmla="*/ 32385 w 32385"/>
                    <a:gd name="connsiteY2" fmla="*/ 96202 h 96202"/>
                    <a:gd name="connsiteX3" fmla="*/ 20003 w 32385"/>
                    <a:gd name="connsiteY3" fmla="*/ 96202 h 96202"/>
                    <a:gd name="connsiteX4" fmla="*/ 20003 w 32385"/>
                    <a:gd name="connsiteY4" fmla="*/ 12382 h 96202"/>
                    <a:gd name="connsiteX5" fmla="*/ 2858 w 32385"/>
                    <a:gd name="connsiteY5" fmla="*/ 20955 h 96202"/>
                    <a:gd name="connsiteX6" fmla="*/ 0 w 32385"/>
                    <a:gd name="connsiteY6" fmla="*/ 11430 h 96202"/>
                    <a:gd name="connsiteX7" fmla="*/ 20955 w 32385"/>
                    <a:gd name="connsiteY7" fmla="*/ 0 h 962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2385" h="96202">
                      <a:moveTo>
                        <a:pt x="20955" y="0"/>
                      </a:moveTo>
                      <a:lnTo>
                        <a:pt x="32385" y="0"/>
                      </a:lnTo>
                      <a:lnTo>
                        <a:pt x="32385" y="96202"/>
                      </a:lnTo>
                      <a:lnTo>
                        <a:pt x="20003" y="96202"/>
                      </a:lnTo>
                      <a:lnTo>
                        <a:pt x="20003" y="12382"/>
                      </a:lnTo>
                      <a:lnTo>
                        <a:pt x="2858" y="20955"/>
                      </a:lnTo>
                      <a:lnTo>
                        <a:pt x="0" y="11430"/>
                      </a:lnTo>
                      <a:lnTo>
                        <a:pt x="20955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accent1">
                      <a:lumMod val="75000"/>
                      <a:alpha val="54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5" name="Freeform: Shape 64">
                  <a:extLst>
                    <a:ext uri="{FF2B5EF4-FFF2-40B4-BE49-F238E27FC236}">
                      <a16:creationId xmlns:a16="http://schemas.microsoft.com/office/drawing/2014/main" id="{7D00CCD5-EF5F-CEA7-0AEF-04FB4C7765EC}"/>
                    </a:ext>
                  </a:extLst>
                </p:cNvPr>
                <p:cNvSpPr/>
                <p:nvPr/>
              </p:nvSpPr>
              <p:spPr>
                <a:xfrm>
                  <a:off x="139446" y="4759667"/>
                  <a:ext cx="32385" cy="96203"/>
                </a:xfrm>
                <a:custGeom>
                  <a:avLst/>
                  <a:gdLst>
                    <a:gd name="connsiteX0" fmla="*/ 20955 w 32385"/>
                    <a:gd name="connsiteY0" fmla="*/ 0 h 96203"/>
                    <a:gd name="connsiteX1" fmla="*/ 32385 w 32385"/>
                    <a:gd name="connsiteY1" fmla="*/ 0 h 96203"/>
                    <a:gd name="connsiteX2" fmla="*/ 32385 w 32385"/>
                    <a:gd name="connsiteY2" fmla="*/ 96203 h 96203"/>
                    <a:gd name="connsiteX3" fmla="*/ 20003 w 32385"/>
                    <a:gd name="connsiteY3" fmla="*/ 96203 h 96203"/>
                    <a:gd name="connsiteX4" fmla="*/ 20003 w 32385"/>
                    <a:gd name="connsiteY4" fmla="*/ 12383 h 96203"/>
                    <a:gd name="connsiteX5" fmla="*/ 2858 w 32385"/>
                    <a:gd name="connsiteY5" fmla="*/ 20955 h 96203"/>
                    <a:gd name="connsiteX6" fmla="*/ 0 w 32385"/>
                    <a:gd name="connsiteY6" fmla="*/ 11430 h 96203"/>
                    <a:gd name="connsiteX7" fmla="*/ 20955 w 32385"/>
                    <a:gd name="connsiteY7" fmla="*/ 0 h 9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2385" h="96203">
                      <a:moveTo>
                        <a:pt x="20955" y="0"/>
                      </a:moveTo>
                      <a:lnTo>
                        <a:pt x="32385" y="0"/>
                      </a:lnTo>
                      <a:lnTo>
                        <a:pt x="32385" y="96203"/>
                      </a:lnTo>
                      <a:lnTo>
                        <a:pt x="20003" y="96203"/>
                      </a:lnTo>
                      <a:lnTo>
                        <a:pt x="20003" y="12383"/>
                      </a:lnTo>
                      <a:lnTo>
                        <a:pt x="2858" y="20955"/>
                      </a:lnTo>
                      <a:lnTo>
                        <a:pt x="0" y="11430"/>
                      </a:lnTo>
                      <a:lnTo>
                        <a:pt x="20955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accent1">
                      <a:lumMod val="75000"/>
                      <a:alpha val="54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6" name="Freeform: Shape 65">
                  <a:extLst>
                    <a:ext uri="{FF2B5EF4-FFF2-40B4-BE49-F238E27FC236}">
                      <a16:creationId xmlns:a16="http://schemas.microsoft.com/office/drawing/2014/main" id="{553FAABA-1F7D-41F9-20C8-24260AAAD5AB}"/>
                    </a:ext>
                  </a:extLst>
                </p:cNvPr>
                <p:cNvSpPr/>
                <p:nvPr/>
              </p:nvSpPr>
              <p:spPr>
                <a:xfrm>
                  <a:off x="139446" y="4993982"/>
                  <a:ext cx="32385" cy="96203"/>
                </a:xfrm>
                <a:custGeom>
                  <a:avLst/>
                  <a:gdLst>
                    <a:gd name="connsiteX0" fmla="*/ 20955 w 32385"/>
                    <a:gd name="connsiteY0" fmla="*/ 0 h 96203"/>
                    <a:gd name="connsiteX1" fmla="*/ 32385 w 32385"/>
                    <a:gd name="connsiteY1" fmla="*/ 0 h 96203"/>
                    <a:gd name="connsiteX2" fmla="*/ 32385 w 32385"/>
                    <a:gd name="connsiteY2" fmla="*/ 96203 h 96203"/>
                    <a:gd name="connsiteX3" fmla="*/ 20003 w 32385"/>
                    <a:gd name="connsiteY3" fmla="*/ 96203 h 96203"/>
                    <a:gd name="connsiteX4" fmla="*/ 20003 w 32385"/>
                    <a:gd name="connsiteY4" fmla="*/ 12383 h 96203"/>
                    <a:gd name="connsiteX5" fmla="*/ 2858 w 32385"/>
                    <a:gd name="connsiteY5" fmla="*/ 20955 h 96203"/>
                    <a:gd name="connsiteX6" fmla="*/ 0 w 32385"/>
                    <a:gd name="connsiteY6" fmla="*/ 11430 h 96203"/>
                    <a:gd name="connsiteX7" fmla="*/ 20955 w 32385"/>
                    <a:gd name="connsiteY7" fmla="*/ 0 h 9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2385" h="96203">
                      <a:moveTo>
                        <a:pt x="20955" y="0"/>
                      </a:moveTo>
                      <a:lnTo>
                        <a:pt x="32385" y="0"/>
                      </a:lnTo>
                      <a:lnTo>
                        <a:pt x="32385" y="96203"/>
                      </a:lnTo>
                      <a:lnTo>
                        <a:pt x="20003" y="96203"/>
                      </a:lnTo>
                      <a:lnTo>
                        <a:pt x="20003" y="12383"/>
                      </a:lnTo>
                      <a:lnTo>
                        <a:pt x="2858" y="20955"/>
                      </a:lnTo>
                      <a:lnTo>
                        <a:pt x="0" y="11430"/>
                      </a:lnTo>
                      <a:lnTo>
                        <a:pt x="20955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accent1">
                      <a:lumMod val="75000"/>
                      <a:alpha val="54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7" name="Freeform: Shape 66">
                  <a:extLst>
                    <a:ext uri="{FF2B5EF4-FFF2-40B4-BE49-F238E27FC236}">
                      <a16:creationId xmlns:a16="http://schemas.microsoft.com/office/drawing/2014/main" id="{BE465CD8-821B-7250-E09C-2A0BE9B9F1C4}"/>
                    </a:ext>
                  </a:extLst>
                </p:cNvPr>
                <p:cNvSpPr/>
                <p:nvPr/>
              </p:nvSpPr>
              <p:spPr>
                <a:xfrm>
                  <a:off x="124205" y="5190197"/>
                  <a:ext cx="64770" cy="100013"/>
                </a:xfrm>
                <a:custGeom>
                  <a:avLst/>
                  <a:gdLst>
                    <a:gd name="connsiteX0" fmla="*/ 33338 w 64770"/>
                    <a:gd name="connsiteY0" fmla="*/ 0 h 100013"/>
                    <a:gd name="connsiteX1" fmla="*/ 64770 w 64770"/>
                    <a:gd name="connsiteY1" fmla="*/ 49530 h 100013"/>
                    <a:gd name="connsiteX2" fmla="*/ 31433 w 64770"/>
                    <a:gd name="connsiteY2" fmla="*/ 100013 h 100013"/>
                    <a:gd name="connsiteX3" fmla="*/ 0 w 64770"/>
                    <a:gd name="connsiteY3" fmla="*/ 50483 h 100013"/>
                    <a:gd name="connsiteX4" fmla="*/ 33338 w 64770"/>
                    <a:gd name="connsiteY4" fmla="*/ 0 h 100013"/>
                    <a:gd name="connsiteX5" fmla="*/ 32385 w 64770"/>
                    <a:gd name="connsiteY5" fmla="*/ 10477 h 100013"/>
                    <a:gd name="connsiteX6" fmla="*/ 12383 w 64770"/>
                    <a:gd name="connsiteY6" fmla="*/ 50483 h 100013"/>
                    <a:gd name="connsiteX7" fmla="*/ 32385 w 64770"/>
                    <a:gd name="connsiteY7" fmla="*/ 89535 h 100013"/>
                    <a:gd name="connsiteX8" fmla="*/ 52388 w 64770"/>
                    <a:gd name="connsiteY8" fmla="*/ 49530 h 100013"/>
                    <a:gd name="connsiteX9" fmla="*/ 32385 w 64770"/>
                    <a:gd name="connsiteY9" fmla="*/ 10477 h 100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4770" h="100013">
                      <a:moveTo>
                        <a:pt x="33338" y="0"/>
                      </a:moveTo>
                      <a:cubicBezTo>
                        <a:pt x="52388" y="0"/>
                        <a:pt x="64770" y="18098"/>
                        <a:pt x="64770" y="49530"/>
                      </a:cubicBezTo>
                      <a:cubicBezTo>
                        <a:pt x="64770" y="81915"/>
                        <a:pt x="52388" y="100013"/>
                        <a:pt x="31433" y="100013"/>
                      </a:cubicBezTo>
                      <a:cubicBezTo>
                        <a:pt x="12383" y="100013"/>
                        <a:pt x="0" y="81915"/>
                        <a:pt x="0" y="50483"/>
                      </a:cubicBezTo>
                      <a:cubicBezTo>
                        <a:pt x="0" y="18098"/>
                        <a:pt x="14288" y="0"/>
                        <a:pt x="33338" y="0"/>
                      </a:cubicBezTo>
                      <a:close/>
                      <a:moveTo>
                        <a:pt x="32385" y="10477"/>
                      </a:moveTo>
                      <a:cubicBezTo>
                        <a:pt x="20003" y="10477"/>
                        <a:pt x="12383" y="24765"/>
                        <a:pt x="12383" y="50483"/>
                      </a:cubicBezTo>
                      <a:cubicBezTo>
                        <a:pt x="12383" y="75248"/>
                        <a:pt x="20003" y="89535"/>
                        <a:pt x="32385" y="89535"/>
                      </a:cubicBezTo>
                      <a:cubicBezTo>
                        <a:pt x="45720" y="89535"/>
                        <a:pt x="52388" y="74295"/>
                        <a:pt x="52388" y="49530"/>
                      </a:cubicBezTo>
                      <a:cubicBezTo>
                        <a:pt x="52388" y="25718"/>
                        <a:pt x="46673" y="10477"/>
                        <a:pt x="32385" y="10477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accent1">
                      <a:lumMod val="75000"/>
                      <a:alpha val="54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8" name="Freeform: Shape 67">
                  <a:extLst>
                    <a:ext uri="{FF2B5EF4-FFF2-40B4-BE49-F238E27FC236}">
                      <a16:creationId xmlns:a16="http://schemas.microsoft.com/office/drawing/2014/main" id="{6E58A37C-48D6-AFFE-5057-F63923C50C82}"/>
                    </a:ext>
                  </a:extLst>
                </p:cNvPr>
                <p:cNvSpPr/>
                <p:nvPr/>
              </p:nvSpPr>
              <p:spPr>
                <a:xfrm>
                  <a:off x="139446" y="5389269"/>
                  <a:ext cx="32385" cy="96202"/>
                </a:xfrm>
                <a:custGeom>
                  <a:avLst/>
                  <a:gdLst>
                    <a:gd name="connsiteX0" fmla="*/ 20955 w 32385"/>
                    <a:gd name="connsiteY0" fmla="*/ 0 h 96202"/>
                    <a:gd name="connsiteX1" fmla="*/ 32385 w 32385"/>
                    <a:gd name="connsiteY1" fmla="*/ 0 h 96202"/>
                    <a:gd name="connsiteX2" fmla="*/ 32385 w 32385"/>
                    <a:gd name="connsiteY2" fmla="*/ 96202 h 96202"/>
                    <a:gd name="connsiteX3" fmla="*/ 20003 w 32385"/>
                    <a:gd name="connsiteY3" fmla="*/ 96202 h 96202"/>
                    <a:gd name="connsiteX4" fmla="*/ 20003 w 32385"/>
                    <a:gd name="connsiteY4" fmla="*/ 12382 h 96202"/>
                    <a:gd name="connsiteX5" fmla="*/ 2858 w 32385"/>
                    <a:gd name="connsiteY5" fmla="*/ 20955 h 96202"/>
                    <a:gd name="connsiteX6" fmla="*/ 0 w 32385"/>
                    <a:gd name="connsiteY6" fmla="*/ 11430 h 96202"/>
                    <a:gd name="connsiteX7" fmla="*/ 20955 w 32385"/>
                    <a:gd name="connsiteY7" fmla="*/ 0 h 962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2385" h="96202">
                      <a:moveTo>
                        <a:pt x="20955" y="0"/>
                      </a:moveTo>
                      <a:lnTo>
                        <a:pt x="32385" y="0"/>
                      </a:lnTo>
                      <a:lnTo>
                        <a:pt x="32385" y="96202"/>
                      </a:lnTo>
                      <a:lnTo>
                        <a:pt x="20003" y="96202"/>
                      </a:lnTo>
                      <a:lnTo>
                        <a:pt x="20003" y="12382"/>
                      </a:lnTo>
                      <a:lnTo>
                        <a:pt x="2858" y="20955"/>
                      </a:lnTo>
                      <a:lnTo>
                        <a:pt x="0" y="11430"/>
                      </a:lnTo>
                      <a:lnTo>
                        <a:pt x="20955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accent1">
                      <a:lumMod val="75000"/>
                      <a:alpha val="54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9" name="Freeform: Shape 68">
                  <a:extLst>
                    <a:ext uri="{FF2B5EF4-FFF2-40B4-BE49-F238E27FC236}">
                      <a16:creationId xmlns:a16="http://schemas.microsoft.com/office/drawing/2014/main" id="{2DD5AE4C-7EF2-D29D-55E4-2725F99C2406}"/>
                    </a:ext>
                  </a:extLst>
                </p:cNvPr>
                <p:cNvSpPr/>
                <p:nvPr/>
              </p:nvSpPr>
              <p:spPr>
                <a:xfrm>
                  <a:off x="124205" y="5585484"/>
                  <a:ext cx="64770" cy="100012"/>
                </a:xfrm>
                <a:custGeom>
                  <a:avLst/>
                  <a:gdLst>
                    <a:gd name="connsiteX0" fmla="*/ 33338 w 64770"/>
                    <a:gd name="connsiteY0" fmla="*/ 0 h 100012"/>
                    <a:gd name="connsiteX1" fmla="*/ 64770 w 64770"/>
                    <a:gd name="connsiteY1" fmla="*/ 49530 h 100012"/>
                    <a:gd name="connsiteX2" fmla="*/ 31433 w 64770"/>
                    <a:gd name="connsiteY2" fmla="*/ 100012 h 100012"/>
                    <a:gd name="connsiteX3" fmla="*/ 0 w 64770"/>
                    <a:gd name="connsiteY3" fmla="*/ 50482 h 100012"/>
                    <a:gd name="connsiteX4" fmla="*/ 33338 w 64770"/>
                    <a:gd name="connsiteY4" fmla="*/ 0 h 100012"/>
                    <a:gd name="connsiteX5" fmla="*/ 32385 w 64770"/>
                    <a:gd name="connsiteY5" fmla="*/ 10477 h 100012"/>
                    <a:gd name="connsiteX6" fmla="*/ 12383 w 64770"/>
                    <a:gd name="connsiteY6" fmla="*/ 50482 h 100012"/>
                    <a:gd name="connsiteX7" fmla="*/ 32385 w 64770"/>
                    <a:gd name="connsiteY7" fmla="*/ 89535 h 100012"/>
                    <a:gd name="connsiteX8" fmla="*/ 52388 w 64770"/>
                    <a:gd name="connsiteY8" fmla="*/ 49530 h 100012"/>
                    <a:gd name="connsiteX9" fmla="*/ 32385 w 64770"/>
                    <a:gd name="connsiteY9" fmla="*/ 10477 h 1000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4770" h="100012">
                      <a:moveTo>
                        <a:pt x="33338" y="0"/>
                      </a:moveTo>
                      <a:cubicBezTo>
                        <a:pt x="52388" y="952"/>
                        <a:pt x="64770" y="19050"/>
                        <a:pt x="64770" y="49530"/>
                      </a:cubicBezTo>
                      <a:cubicBezTo>
                        <a:pt x="64770" y="81915"/>
                        <a:pt x="52388" y="100012"/>
                        <a:pt x="31433" y="100012"/>
                      </a:cubicBezTo>
                      <a:cubicBezTo>
                        <a:pt x="12383" y="100012"/>
                        <a:pt x="0" y="81915"/>
                        <a:pt x="0" y="50482"/>
                      </a:cubicBezTo>
                      <a:cubicBezTo>
                        <a:pt x="0" y="18097"/>
                        <a:pt x="14288" y="0"/>
                        <a:pt x="33338" y="0"/>
                      </a:cubicBezTo>
                      <a:close/>
                      <a:moveTo>
                        <a:pt x="32385" y="10477"/>
                      </a:moveTo>
                      <a:cubicBezTo>
                        <a:pt x="20003" y="10477"/>
                        <a:pt x="12383" y="24765"/>
                        <a:pt x="12383" y="50482"/>
                      </a:cubicBezTo>
                      <a:cubicBezTo>
                        <a:pt x="12383" y="75247"/>
                        <a:pt x="20003" y="89535"/>
                        <a:pt x="32385" y="89535"/>
                      </a:cubicBezTo>
                      <a:cubicBezTo>
                        <a:pt x="45720" y="89535"/>
                        <a:pt x="52388" y="74295"/>
                        <a:pt x="52388" y="49530"/>
                      </a:cubicBezTo>
                      <a:cubicBezTo>
                        <a:pt x="52388" y="25717"/>
                        <a:pt x="46673" y="10477"/>
                        <a:pt x="32385" y="10477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accent1">
                      <a:lumMod val="75000"/>
                      <a:alpha val="54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0" name="Freeform: Shape 69">
                  <a:extLst>
                    <a:ext uri="{FF2B5EF4-FFF2-40B4-BE49-F238E27FC236}">
                      <a16:creationId xmlns:a16="http://schemas.microsoft.com/office/drawing/2014/main" id="{45CE2D50-D72F-711B-BBD7-DA938BB268B7}"/>
                    </a:ext>
                  </a:extLst>
                </p:cNvPr>
                <p:cNvSpPr/>
                <p:nvPr/>
              </p:nvSpPr>
              <p:spPr>
                <a:xfrm>
                  <a:off x="124205" y="5782652"/>
                  <a:ext cx="64770" cy="100013"/>
                </a:xfrm>
                <a:custGeom>
                  <a:avLst/>
                  <a:gdLst>
                    <a:gd name="connsiteX0" fmla="*/ 33338 w 64770"/>
                    <a:gd name="connsiteY0" fmla="*/ 0 h 100013"/>
                    <a:gd name="connsiteX1" fmla="*/ 64770 w 64770"/>
                    <a:gd name="connsiteY1" fmla="*/ 49530 h 100013"/>
                    <a:gd name="connsiteX2" fmla="*/ 31433 w 64770"/>
                    <a:gd name="connsiteY2" fmla="*/ 100013 h 100013"/>
                    <a:gd name="connsiteX3" fmla="*/ 0 w 64770"/>
                    <a:gd name="connsiteY3" fmla="*/ 50483 h 100013"/>
                    <a:gd name="connsiteX4" fmla="*/ 33338 w 64770"/>
                    <a:gd name="connsiteY4" fmla="*/ 0 h 100013"/>
                    <a:gd name="connsiteX5" fmla="*/ 32385 w 64770"/>
                    <a:gd name="connsiteY5" fmla="*/ 11430 h 100013"/>
                    <a:gd name="connsiteX6" fmla="*/ 12383 w 64770"/>
                    <a:gd name="connsiteY6" fmla="*/ 51435 h 100013"/>
                    <a:gd name="connsiteX7" fmla="*/ 32385 w 64770"/>
                    <a:gd name="connsiteY7" fmla="*/ 90488 h 100013"/>
                    <a:gd name="connsiteX8" fmla="*/ 52388 w 64770"/>
                    <a:gd name="connsiteY8" fmla="*/ 50483 h 100013"/>
                    <a:gd name="connsiteX9" fmla="*/ 32385 w 64770"/>
                    <a:gd name="connsiteY9" fmla="*/ 11430 h 100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4770" h="100013">
                      <a:moveTo>
                        <a:pt x="33338" y="0"/>
                      </a:moveTo>
                      <a:cubicBezTo>
                        <a:pt x="52388" y="953"/>
                        <a:pt x="64770" y="19050"/>
                        <a:pt x="64770" y="49530"/>
                      </a:cubicBezTo>
                      <a:cubicBezTo>
                        <a:pt x="64770" y="81915"/>
                        <a:pt x="52388" y="100013"/>
                        <a:pt x="31433" y="100013"/>
                      </a:cubicBezTo>
                      <a:cubicBezTo>
                        <a:pt x="12383" y="100013"/>
                        <a:pt x="0" y="81915"/>
                        <a:pt x="0" y="50483"/>
                      </a:cubicBezTo>
                      <a:cubicBezTo>
                        <a:pt x="0" y="18098"/>
                        <a:pt x="14288" y="0"/>
                        <a:pt x="33338" y="0"/>
                      </a:cubicBezTo>
                      <a:close/>
                      <a:moveTo>
                        <a:pt x="32385" y="11430"/>
                      </a:moveTo>
                      <a:cubicBezTo>
                        <a:pt x="20003" y="11430"/>
                        <a:pt x="12383" y="24765"/>
                        <a:pt x="12383" y="51435"/>
                      </a:cubicBezTo>
                      <a:cubicBezTo>
                        <a:pt x="12383" y="76200"/>
                        <a:pt x="20003" y="90488"/>
                        <a:pt x="32385" y="90488"/>
                      </a:cubicBezTo>
                      <a:cubicBezTo>
                        <a:pt x="45720" y="90488"/>
                        <a:pt x="52388" y="75248"/>
                        <a:pt x="52388" y="50483"/>
                      </a:cubicBezTo>
                      <a:cubicBezTo>
                        <a:pt x="52388" y="26670"/>
                        <a:pt x="46673" y="11430"/>
                        <a:pt x="32385" y="11430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accent1">
                      <a:lumMod val="75000"/>
                      <a:alpha val="54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1" name="Freeform: Shape 70">
                  <a:extLst>
                    <a:ext uri="{FF2B5EF4-FFF2-40B4-BE49-F238E27FC236}">
                      <a16:creationId xmlns:a16="http://schemas.microsoft.com/office/drawing/2014/main" id="{81E7CBA1-DA98-0E34-F07F-FDC7BB876EEB}"/>
                    </a:ext>
                  </a:extLst>
                </p:cNvPr>
                <p:cNvSpPr/>
                <p:nvPr/>
              </p:nvSpPr>
              <p:spPr>
                <a:xfrm>
                  <a:off x="139446" y="5957912"/>
                  <a:ext cx="32385" cy="97155"/>
                </a:xfrm>
                <a:custGeom>
                  <a:avLst/>
                  <a:gdLst>
                    <a:gd name="connsiteX0" fmla="*/ 20955 w 32385"/>
                    <a:gd name="connsiteY0" fmla="*/ 0 h 97155"/>
                    <a:gd name="connsiteX1" fmla="*/ 32385 w 32385"/>
                    <a:gd name="connsiteY1" fmla="*/ 0 h 97155"/>
                    <a:gd name="connsiteX2" fmla="*/ 32385 w 32385"/>
                    <a:gd name="connsiteY2" fmla="*/ 97155 h 97155"/>
                    <a:gd name="connsiteX3" fmla="*/ 20003 w 32385"/>
                    <a:gd name="connsiteY3" fmla="*/ 97155 h 97155"/>
                    <a:gd name="connsiteX4" fmla="*/ 20003 w 32385"/>
                    <a:gd name="connsiteY4" fmla="*/ 12383 h 97155"/>
                    <a:gd name="connsiteX5" fmla="*/ 2858 w 32385"/>
                    <a:gd name="connsiteY5" fmla="*/ 20955 h 97155"/>
                    <a:gd name="connsiteX6" fmla="*/ 0 w 32385"/>
                    <a:gd name="connsiteY6" fmla="*/ 11430 h 97155"/>
                    <a:gd name="connsiteX7" fmla="*/ 20955 w 32385"/>
                    <a:gd name="connsiteY7" fmla="*/ 0 h 97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2385" h="97155">
                      <a:moveTo>
                        <a:pt x="20955" y="0"/>
                      </a:moveTo>
                      <a:lnTo>
                        <a:pt x="32385" y="0"/>
                      </a:lnTo>
                      <a:lnTo>
                        <a:pt x="32385" y="97155"/>
                      </a:lnTo>
                      <a:lnTo>
                        <a:pt x="20003" y="97155"/>
                      </a:lnTo>
                      <a:lnTo>
                        <a:pt x="20003" y="12383"/>
                      </a:lnTo>
                      <a:lnTo>
                        <a:pt x="2858" y="20955"/>
                      </a:lnTo>
                      <a:lnTo>
                        <a:pt x="0" y="11430"/>
                      </a:lnTo>
                      <a:lnTo>
                        <a:pt x="20955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accent1">
                      <a:lumMod val="75000"/>
                      <a:alpha val="54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2" name="Freeform: Shape 71">
                  <a:extLst>
                    <a:ext uri="{FF2B5EF4-FFF2-40B4-BE49-F238E27FC236}">
                      <a16:creationId xmlns:a16="http://schemas.microsoft.com/office/drawing/2014/main" id="{BF5A93E3-CA63-D12A-F505-817862095A48}"/>
                    </a:ext>
                  </a:extLst>
                </p:cNvPr>
                <p:cNvSpPr/>
                <p:nvPr/>
              </p:nvSpPr>
              <p:spPr>
                <a:xfrm>
                  <a:off x="139446" y="6193179"/>
                  <a:ext cx="32385" cy="96202"/>
                </a:xfrm>
                <a:custGeom>
                  <a:avLst/>
                  <a:gdLst>
                    <a:gd name="connsiteX0" fmla="*/ 20955 w 32385"/>
                    <a:gd name="connsiteY0" fmla="*/ 0 h 96202"/>
                    <a:gd name="connsiteX1" fmla="*/ 32385 w 32385"/>
                    <a:gd name="connsiteY1" fmla="*/ 0 h 96202"/>
                    <a:gd name="connsiteX2" fmla="*/ 32385 w 32385"/>
                    <a:gd name="connsiteY2" fmla="*/ 96202 h 96202"/>
                    <a:gd name="connsiteX3" fmla="*/ 20003 w 32385"/>
                    <a:gd name="connsiteY3" fmla="*/ 96202 h 96202"/>
                    <a:gd name="connsiteX4" fmla="*/ 20003 w 32385"/>
                    <a:gd name="connsiteY4" fmla="*/ 12382 h 96202"/>
                    <a:gd name="connsiteX5" fmla="*/ 2858 w 32385"/>
                    <a:gd name="connsiteY5" fmla="*/ 20955 h 96202"/>
                    <a:gd name="connsiteX6" fmla="*/ 0 w 32385"/>
                    <a:gd name="connsiteY6" fmla="*/ 11430 h 96202"/>
                    <a:gd name="connsiteX7" fmla="*/ 20955 w 32385"/>
                    <a:gd name="connsiteY7" fmla="*/ 0 h 962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2385" h="96202">
                      <a:moveTo>
                        <a:pt x="20955" y="0"/>
                      </a:moveTo>
                      <a:lnTo>
                        <a:pt x="32385" y="0"/>
                      </a:lnTo>
                      <a:lnTo>
                        <a:pt x="32385" y="96202"/>
                      </a:lnTo>
                      <a:lnTo>
                        <a:pt x="20003" y="96202"/>
                      </a:lnTo>
                      <a:lnTo>
                        <a:pt x="20003" y="12382"/>
                      </a:lnTo>
                      <a:lnTo>
                        <a:pt x="2858" y="20955"/>
                      </a:lnTo>
                      <a:lnTo>
                        <a:pt x="0" y="11430"/>
                      </a:lnTo>
                      <a:lnTo>
                        <a:pt x="20955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accent1">
                      <a:lumMod val="75000"/>
                      <a:alpha val="54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3" name="Freeform: Shape 72">
                  <a:extLst>
                    <a:ext uri="{FF2B5EF4-FFF2-40B4-BE49-F238E27FC236}">
                      <a16:creationId xmlns:a16="http://schemas.microsoft.com/office/drawing/2014/main" id="{A69B02FA-BA35-51BA-2DAE-D5ECFB294275}"/>
                    </a:ext>
                  </a:extLst>
                </p:cNvPr>
                <p:cNvSpPr/>
                <p:nvPr/>
              </p:nvSpPr>
              <p:spPr>
                <a:xfrm>
                  <a:off x="139446" y="6427494"/>
                  <a:ext cx="32385" cy="96202"/>
                </a:xfrm>
                <a:custGeom>
                  <a:avLst/>
                  <a:gdLst>
                    <a:gd name="connsiteX0" fmla="*/ 20955 w 32385"/>
                    <a:gd name="connsiteY0" fmla="*/ 0 h 96202"/>
                    <a:gd name="connsiteX1" fmla="*/ 32385 w 32385"/>
                    <a:gd name="connsiteY1" fmla="*/ 0 h 96202"/>
                    <a:gd name="connsiteX2" fmla="*/ 32385 w 32385"/>
                    <a:gd name="connsiteY2" fmla="*/ 96202 h 96202"/>
                    <a:gd name="connsiteX3" fmla="*/ 20003 w 32385"/>
                    <a:gd name="connsiteY3" fmla="*/ 96202 h 96202"/>
                    <a:gd name="connsiteX4" fmla="*/ 20003 w 32385"/>
                    <a:gd name="connsiteY4" fmla="*/ 12382 h 96202"/>
                    <a:gd name="connsiteX5" fmla="*/ 2858 w 32385"/>
                    <a:gd name="connsiteY5" fmla="*/ 20955 h 96202"/>
                    <a:gd name="connsiteX6" fmla="*/ 0 w 32385"/>
                    <a:gd name="connsiteY6" fmla="*/ 11430 h 96202"/>
                    <a:gd name="connsiteX7" fmla="*/ 20955 w 32385"/>
                    <a:gd name="connsiteY7" fmla="*/ 0 h 962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2385" h="96202">
                      <a:moveTo>
                        <a:pt x="20955" y="0"/>
                      </a:moveTo>
                      <a:lnTo>
                        <a:pt x="32385" y="0"/>
                      </a:lnTo>
                      <a:lnTo>
                        <a:pt x="32385" y="96202"/>
                      </a:lnTo>
                      <a:lnTo>
                        <a:pt x="20003" y="96202"/>
                      </a:lnTo>
                      <a:lnTo>
                        <a:pt x="20003" y="12382"/>
                      </a:lnTo>
                      <a:lnTo>
                        <a:pt x="2858" y="20955"/>
                      </a:lnTo>
                      <a:lnTo>
                        <a:pt x="0" y="11430"/>
                      </a:lnTo>
                      <a:lnTo>
                        <a:pt x="20955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accent1">
                      <a:lumMod val="75000"/>
                      <a:alpha val="54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4" name="Freeform: Shape 73">
                  <a:extLst>
                    <a:ext uri="{FF2B5EF4-FFF2-40B4-BE49-F238E27FC236}">
                      <a16:creationId xmlns:a16="http://schemas.microsoft.com/office/drawing/2014/main" id="{52E6D122-C386-F72A-4A2E-BD97345CAEE5}"/>
                    </a:ext>
                  </a:extLst>
                </p:cNvPr>
                <p:cNvSpPr/>
                <p:nvPr/>
              </p:nvSpPr>
              <p:spPr>
                <a:xfrm>
                  <a:off x="124205" y="6598944"/>
                  <a:ext cx="64770" cy="100012"/>
                </a:xfrm>
                <a:custGeom>
                  <a:avLst/>
                  <a:gdLst>
                    <a:gd name="connsiteX0" fmla="*/ 33338 w 64770"/>
                    <a:gd name="connsiteY0" fmla="*/ 0 h 100012"/>
                    <a:gd name="connsiteX1" fmla="*/ 64770 w 64770"/>
                    <a:gd name="connsiteY1" fmla="*/ 49530 h 100012"/>
                    <a:gd name="connsiteX2" fmla="*/ 31433 w 64770"/>
                    <a:gd name="connsiteY2" fmla="*/ 100012 h 100012"/>
                    <a:gd name="connsiteX3" fmla="*/ 0 w 64770"/>
                    <a:gd name="connsiteY3" fmla="*/ 50482 h 100012"/>
                    <a:gd name="connsiteX4" fmla="*/ 33338 w 64770"/>
                    <a:gd name="connsiteY4" fmla="*/ 0 h 100012"/>
                    <a:gd name="connsiteX5" fmla="*/ 32385 w 64770"/>
                    <a:gd name="connsiteY5" fmla="*/ 10477 h 100012"/>
                    <a:gd name="connsiteX6" fmla="*/ 12383 w 64770"/>
                    <a:gd name="connsiteY6" fmla="*/ 50482 h 100012"/>
                    <a:gd name="connsiteX7" fmla="*/ 32385 w 64770"/>
                    <a:gd name="connsiteY7" fmla="*/ 89535 h 100012"/>
                    <a:gd name="connsiteX8" fmla="*/ 52388 w 64770"/>
                    <a:gd name="connsiteY8" fmla="*/ 49530 h 100012"/>
                    <a:gd name="connsiteX9" fmla="*/ 32385 w 64770"/>
                    <a:gd name="connsiteY9" fmla="*/ 10477 h 1000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4770" h="100012">
                      <a:moveTo>
                        <a:pt x="33338" y="0"/>
                      </a:moveTo>
                      <a:cubicBezTo>
                        <a:pt x="52388" y="952"/>
                        <a:pt x="64770" y="19050"/>
                        <a:pt x="64770" y="49530"/>
                      </a:cubicBezTo>
                      <a:cubicBezTo>
                        <a:pt x="64770" y="81915"/>
                        <a:pt x="52388" y="100012"/>
                        <a:pt x="31433" y="100012"/>
                      </a:cubicBezTo>
                      <a:cubicBezTo>
                        <a:pt x="12383" y="100012"/>
                        <a:pt x="0" y="81915"/>
                        <a:pt x="0" y="50482"/>
                      </a:cubicBezTo>
                      <a:cubicBezTo>
                        <a:pt x="0" y="18097"/>
                        <a:pt x="14288" y="0"/>
                        <a:pt x="33338" y="0"/>
                      </a:cubicBezTo>
                      <a:close/>
                      <a:moveTo>
                        <a:pt x="32385" y="10477"/>
                      </a:moveTo>
                      <a:cubicBezTo>
                        <a:pt x="20003" y="10477"/>
                        <a:pt x="12383" y="24765"/>
                        <a:pt x="12383" y="50482"/>
                      </a:cubicBezTo>
                      <a:cubicBezTo>
                        <a:pt x="12383" y="75247"/>
                        <a:pt x="20003" y="89535"/>
                        <a:pt x="32385" y="89535"/>
                      </a:cubicBezTo>
                      <a:cubicBezTo>
                        <a:pt x="45720" y="89535"/>
                        <a:pt x="52388" y="74295"/>
                        <a:pt x="52388" y="49530"/>
                      </a:cubicBezTo>
                      <a:cubicBezTo>
                        <a:pt x="52388" y="25717"/>
                        <a:pt x="46673" y="10477"/>
                        <a:pt x="32385" y="10477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accent1">
                      <a:lumMod val="75000"/>
                      <a:alpha val="54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9F9711F2-C52C-BF51-65D5-272052011C82}"/>
                  </a:ext>
                </a:extLst>
              </p:cNvPr>
              <p:cNvSpPr/>
              <p:nvPr/>
            </p:nvSpPr>
            <p:spPr>
              <a:xfrm>
                <a:off x="512948" y="4164354"/>
                <a:ext cx="64770" cy="100012"/>
              </a:xfrm>
              <a:custGeom>
                <a:avLst/>
                <a:gdLst>
                  <a:gd name="connsiteX0" fmla="*/ 33338 w 64770"/>
                  <a:gd name="connsiteY0" fmla="*/ 0 h 100012"/>
                  <a:gd name="connsiteX1" fmla="*/ 64770 w 64770"/>
                  <a:gd name="connsiteY1" fmla="*/ 49530 h 100012"/>
                  <a:gd name="connsiteX2" fmla="*/ 31433 w 64770"/>
                  <a:gd name="connsiteY2" fmla="*/ 100012 h 100012"/>
                  <a:gd name="connsiteX3" fmla="*/ 0 w 64770"/>
                  <a:gd name="connsiteY3" fmla="*/ 50482 h 100012"/>
                  <a:gd name="connsiteX4" fmla="*/ 33338 w 64770"/>
                  <a:gd name="connsiteY4" fmla="*/ 0 h 100012"/>
                  <a:gd name="connsiteX5" fmla="*/ 32385 w 64770"/>
                  <a:gd name="connsiteY5" fmla="*/ 10477 h 100012"/>
                  <a:gd name="connsiteX6" fmla="*/ 12383 w 64770"/>
                  <a:gd name="connsiteY6" fmla="*/ 50482 h 100012"/>
                  <a:gd name="connsiteX7" fmla="*/ 32385 w 64770"/>
                  <a:gd name="connsiteY7" fmla="*/ 89535 h 100012"/>
                  <a:gd name="connsiteX8" fmla="*/ 52388 w 64770"/>
                  <a:gd name="connsiteY8" fmla="*/ 49530 h 100012"/>
                  <a:gd name="connsiteX9" fmla="*/ 32385 w 64770"/>
                  <a:gd name="connsiteY9" fmla="*/ 10477 h 100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4770" h="100012">
                    <a:moveTo>
                      <a:pt x="33338" y="0"/>
                    </a:moveTo>
                    <a:cubicBezTo>
                      <a:pt x="52388" y="0"/>
                      <a:pt x="64770" y="18097"/>
                      <a:pt x="64770" y="49530"/>
                    </a:cubicBezTo>
                    <a:cubicBezTo>
                      <a:pt x="64770" y="81915"/>
                      <a:pt x="52388" y="100012"/>
                      <a:pt x="31433" y="100012"/>
                    </a:cubicBezTo>
                    <a:cubicBezTo>
                      <a:pt x="12383" y="100012"/>
                      <a:pt x="0" y="81915"/>
                      <a:pt x="0" y="50482"/>
                    </a:cubicBezTo>
                    <a:cubicBezTo>
                      <a:pt x="0" y="18097"/>
                      <a:pt x="14288" y="0"/>
                      <a:pt x="33338" y="0"/>
                    </a:cubicBezTo>
                    <a:close/>
                    <a:moveTo>
                      <a:pt x="32385" y="10477"/>
                    </a:moveTo>
                    <a:cubicBezTo>
                      <a:pt x="20003" y="10477"/>
                      <a:pt x="12383" y="24765"/>
                      <a:pt x="12383" y="50482"/>
                    </a:cubicBezTo>
                    <a:cubicBezTo>
                      <a:pt x="12383" y="75247"/>
                      <a:pt x="20003" y="89535"/>
                      <a:pt x="32385" y="89535"/>
                    </a:cubicBezTo>
                    <a:cubicBezTo>
                      <a:pt x="45720" y="89535"/>
                      <a:pt x="52388" y="74295"/>
                      <a:pt x="52388" y="49530"/>
                    </a:cubicBezTo>
                    <a:cubicBezTo>
                      <a:pt x="52388" y="25717"/>
                      <a:pt x="46673" y="10477"/>
                      <a:pt x="32385" y="10477"/>
                    </a:cubicBezTo>
                    <a:close/>
                  </a:path>
                </a:pathLst>
              </a:custGeom>
              <a:grpFill/>
              <a:ln>
                <a:solidFill>
                  <a:schemeClr val="accent1">
                    <a:lumMod val="75000"/>
                    <a:alpha val="54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37AC7DF4-E3A8-EE98-A59A-6DC5733C69D4}"/>
                  </a:ext>
                </a:extLst>
              </p:cNvPr>
              <p:cNvSpPr/>
              <p:nvPr/>
            </p:nvSpPr>
            <p:spPr>
              <a:xfrm>
                <a:off x="512948" y="4336757"/>
                <a:ext cx="64770" cy="100013"/>
              </a:xfrm>
              <a:custGeom>
                <a:avLst/>
                <a:gdLst>
                  <a:gd name="connsiteX0" fmla="*/ 33338 w 64770"/>
                  <a:gd name="connsiteY0" fmla="*/ 0 h 100013"/>
                  <a:gd name="connsiteX1" fmla="*/ 64770 w 64770"/>
                  <a:gd name="connsiteY1" fmla="*/ 49530 h 100013"/>
                  <a:gd name="connsiteX2" fmla="*/ 31433 w 64770"/>
                  <a:gd name="connsiteY2" fmla="*/ 100013 h 100013"/>
                  <a:gd name="connsiteX3" fmla="*/ 0 w 64770"/>
                  <a:gd name="connsiteY3" fmla="*/ 50483 h 100013"/>
                  <a:gd name="connsiteX4" fmla="*/ 33338 w 64770"/>
                  <a:gd name="connsiteY4" fmla="*/ 0 h 100013"/>
                  <a:gd name="connsiteX5" fmla="*/ 32385 w 64770"/>
                  <a:gd name="connsiteY5" fmla="*/ 11430 h 100013"/>
                  <a:gd name="connsiteX6" fmla="*/ 12383 w 64770"/>
                  <a:gd name="connsiteY6" fmla="*/ 51435 h 100013"/>
                  <a:gd name="connsiteX7" fmla="*/ 32385 w 64770"/>
                  <a:gd name="connsiteY7" fmla="*/ 90488 h 100013"/>
                  <a:gd name="connsiteX8" fmla="*/ 52388 w 64770"/>
                  <a:gd name="connsiteY8" fmla="*/ 50483 h 100013"/>
                  <a:gd name="connsiteX9" fmla="*/ 32385 w 64770"/>
                  <a:gd name="connsiteY9" fmla="*/ 11430 h 100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4770" h="100013">
                    <a:moveTo>
                      <a:pt x="33338" y="0"/>
                    </a:moveTo>
                    <a:cubicBezTo>
                      <a:pt x="52388" y="953"/>
                      <a:pt x="64770" y="19050"/>
                      <a:pt x="64770" y="49530"/>
                    </a:cubicBezTo>
                    <a:cubicBezTo>
                      <a:pt x="64770" y="81915"/>
                      <a:pt x="52388" y="100013"/>
                      <a:pt x="31433" y="100013"/>
                    </a:cubicBezTo>
                    <a:cubicBezTo>
                      <a:pt x="12383" y="100013"/>
                      <a:pt x="0" y="81915"/>
                      <a:pt x="0" y="50483"/>
                    </a:cubicBezTo>
                    <a:cubicBezTo>
                      <a:pt x="0" y="18098"/>
                      <a:pt x="14288" y="0"/>
                      <a:pt x="33338" y="0"/>
                    </a:cubicBezTo>
                    <a:close/>
                    <a:moveTo>
                      <a:pt x="32385" y="11430"/>
                    </a:moveTo>
                    <a:cubicBezTo>
                      <a:pt x="20003" y="11430"/>
                      <a:pt x="12383" y="24765"/>
                      <a:pt x="12383" y="51435"/>
                    </a:cubicBezTo>
                    <a:cubicBezTo>
                      <a:pt x="12383" y="76200"/>
                      <a:pt x="20003" y="90488"/>
                      <a:pt x="32385" y="90488"/>
                    </a:cubicBezTo>
                    <a:cubicBezTo>
                      <a:pt x="45720" y="90488"/>
                      <a:pt x="52388" y="75248"/>
                      <a:pt x="52388" y="50483"/>
                    </a:cubicBezTo>
                    <a:cubicBezTo>
                      <a:pt x="52388" y="26670"/>
                      <a:pt x="46673" y="11430"/>
                      <a:pt x="32385" y="11430"/>
                    </a:cubicBezTo>
                    <a:close/>
                  </a:path>
                </a:pathLst>
              </a:custGeom>
              <a:grpFill/>
              <a:ln>
                <a:solidFill>
                  <a:schemeClr val="accent1">
                    <a:lumMod val="75000"/>
                    <a:alpha val="54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ACA99F8C-815F-5565-124D-BD500BA0070E}"/>
                  </a:ext>
                </a:extLst>
              </p:cNvPr>
              <p:cNvSpPr/>
              <p:nvPr/>
            </p:nvSpPr>
            <p:spPr>
              <a:xfrm>
                <a:off x="528189" y="4549164"/>
                <a:ext cx="32385" cy="96202"/>
              </a:xfrm>
              <a:custGeom>
                <a:avLst/>
                <a:gdLst>
                  <a:gd name="connsiteX0" fmla="*/ 20955 w 32385"/>
                  <a:gd name="connsiteY0" fmla="*/ 0 h 96202"/>
                  <a:gd name="connsiteX1" fmla="*/ 32385 w 32385"/>
                  <a:gd name="connsiteY1" fmla="*/ 0 h 96202"/>
                  <a:gd name="connsiteX2" fmla="*/ 32385 w 32385"/>
                  <a:gd name="connsiteY2" fmla="*/ 96202 h 96202"/>
                  <a:gd name="connsiteX3" fmla="*/ 20003 w 32385"/>
                  <a:gd name="connsiteY3" fmla="*/ 96202 h 96202"/>
                  <a:gd name="connsiteX4" fmla="*/ 20003 w 32385"/>
                  <a:gd name="connsiteY4" fmla="*/ 12382 h 96202"/>
                  <a:gd name="connsiteX5" fmla="*/ 2858 w 32385"/>
                  <a:gd name="connsiteY5" fmla="*/ 20955 h 96202"/>
                  <a:gd name="connsiteX6" fmla="*/ 0 w 32385"/>
                  <a:gd name="connsiteY6" fmla="*/ 11430 h 96202"/>
                  <a:gd name="connsiteX7" fmla="*/ 20955 w 32385"/>
                  <a:gd name="connsiteY7" fmla="*/ 0 h 962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2385" h="96202">
                    <a:moveTo>
                      <a:pt x="20955" y="0"/>
                    </a:moveTo>
                    <a:lnTo>
                      <a:pt x="32385" y="0"/>
                    </a:lnTo>
                    <a:lnTo>
                      <a:pt x="32385" y="96202"/>
                    </a:lnTo>
                    <a:lnTo>
                      <a:pt x="20003" y="96202"/>
                    </a:lnTo>
                    <a:lnTo>
                      <a:pt x="20003" y="12382"/>
                    </a:lnTo>
                    <a:lnTo>
                      <a:pt x="2858" y="20955"/>
                    </a:lnTo>
                    <a:lnTo>
                      <a:pt x="0" y="11430"/>
                    </a:lnTo>
                    <a:lnTo>
                      <a:pt x="20955" y="0"/>
                    </a:lnTo>
                    <a:close/>
                  </a:path>
                </a:pathLst>
              </a:custGeom>
              <a:grpFill/>
              <a:ln>
                <a:solidFill>
                  <a:schemeClr val="accent1">
                    <a:lumMod val="75000"/>
                    <a:alpha val="54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F323AA97-BBAE-177D-6C70-E91CD903AD0F}"/>
                  </a:ext>
                </a:extLst>
              </p:cNvPr>
              <p:cNvSpPr/>
              <p:nvPr/>
            </p:nvSpPr>
            <p:spPr>
              <a:xfrm>
                <a:off x="528189" y="4759667"/>
                <a:ext cx="32385" cy="96203"/>
              </a:xfrm>
              <a:custGeom>
                <a:avLst/>
                <a:gdLst>
                  <a:gd name="connsiteX0" fmla="*/ 20955 w 32385"/>
                  <a:gd name="connsiteY0" fmla="*/ 0 h 96203"/>
                  <a:gd name="connsiteX1" fmla="*/ 32385 w 32385"/>
                  <a:gd name="connsiteY1" fmla="*/ 0 h 96203"/>
                  <a:gd name="connsiteX2" fmla="*/ 32385 w 32385"/>
                  <a:gd name="connsiteY2" fmla="*/ 96203 h 96203"/>
                  <a:gd name="connsiteX3" fmla="*/ 20003 w 32385"/>
                  <a:gd name="connsiteY3" fmla="*/ 96203 h 96203"/>
                  <a:gd name="connsiteX4" fmla="*/ 20003 w 32385"/>
                  <a:gd name="connsiteY4" fmla="*/ 12383 h 96203"/>
                  <a:gd name="connsiteX5" fmla="*/ 2858 w 32385"/>
                  <a:gd name="connsiteY5" fmla="*/ 20955 h 96203"/>
                  <a:gd name="connsiteX6" fmla="*/ 0 w 32385"/>
                  <a:gd name="connsiteY6" fmla="*/ 11430 h 96203"/>
                  <a:gd name="connsiteX7" fmla="*/ 20955 w 32385"/>
                  <a:gd name="connsiteY7" fmla="*/ 0 h 9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2385" h="96203">
                    <a:moveTo>
                      <a:pt x="20955" y="0"/>
                    </a:moveTo>
                    <a:lnTo>
                      <a:pt x="32385" y="0"/>
                    </a:lnTo>
                    <a:lnTo>
                      <a:pt x="32385" y="96203"/>
                    </a:lnTo>
                    <a:lnTo>
                      <a:pt x="20003" y="96203"/>
                    </a:lnTo>
                    <a:lnTo>
                      <a:pt x="20003" y="12383"/>
                    </a:lnTo>
                    <a:lnTo>
                      <a:pt x="2858" y="20955"/>
                    </a:lnTo>
                    <a:lnTo>
                      <a:pt x="0" y="11430"/>
                    </a:lnTo>
                    <a:lnTo>
                      <a:pt x="20955" y="0"/>
                    </a:lnTo>
                    <a:close/>
                  </a:path>
                </a:pathLst>
              </a:custGeom>
              <a:grpFill/>
              <a:ln>
                <a:solidFill>
                  <a:schemeClr val="accent1">
                    <a:lumMod val="75000"/>
                    <a:alpha val="54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B1BA0DE0-CF2F-8B87-D1F1-8589143CF9E7}"/>
                  </a:ext>
                </a:extLst>
              </p:cNvPr>
              <p:cNvSpPr/>
              <p:nvPr/>
            </p:nvSpPr>
            <p:spPr>
              <a:xfrm>
                <a:off x="528189" y="4993982"/>
                <a:ext cx="32385" cy="96203"/>
              </a:xfrm>
              <a:custGeom>
                <a:avLst/>
                <a:gdLst>
                  <a:gd name="connsiteX0" fmla="*/ 20955 w 32385"/>
                  <a:gd name="connsiteY0" fmla="*/ 0 h 96203"/>
                  <a:gd name="connsiteX1" fmla="*/ 32385 w 32385"/>
                  <a:gd name="connsiteY1" fmla="*/ 0 h 96203"/>
                  <a:gd name="connsiteX2" fmla="*/ 32385 w 32385"/>
                  <a:gd name="connsiteY2" fmla="*/ 96203 h 96203"/>
                  <a:gd name="connsiteX3" fmla="*/ 20003 w 32385"/>
                  <a:gd name="connsiteY3" fmla="*/ 96203 h 96203"/>
                  <a:gd name="connsiteX4" fmla="*/ 20003 w 32385"/>
                  <a:gd name="connsiteY4" fmla="*/ 12383 h 96203"/>
                  <a:gd name="connsiteX5" fmla="*/ 2858 w 32385"/>
                  <a:gd name="connsiteY5" fmla="*/ 20955 h 96203"/>
                  <a:gd name="connsiteX6" fmla="*/ 0 w 32385"/>
                  <a:gd name="connsiteY6" fmla="*/ 11430 h 96203"/>
                  <a:gd name="connsiteX7" fmla="*/ 20955 w 32385"/>
                  <a:gd name="connsiteY7" fmla="*/ 0 h 9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2385" h="96203">
                    <a:moveTo>
                      <a:pt x="20955" y="0"/>
                    </a:moveTo>
                    <a:lnTo>
                      <a:pt x="32385" y="0"/>
                    </a:lnTo>
                    <a:lnTo>
                      <a:pt x="32385" y="96203"/>
                    </a:lnTo>
                    <a:lnTo>
                      <a:pt x="20003" y="96203"/>
                    </a:lnTo>
                    <a:lnTo>
                      <a:pt x="20003" y="12383"/>
                    </a:lnTo>
                    <a:lnTo>
                      <a:pt x="2858" y="20955"/>
                    </a:lnTo>
                    <a:lnTo>
                      <a:pt x="0" y="11430"/>
                    </a:lnTo>
                    <a:lnTo>
                      <a:pt x="20955" y="0"/>
                    </a:lnTo>
                    <a:close/>
                  </a:path>
                </a:pathLst>
              </a:custGeom>
              <a:grpFill/>
              <a:ln>
                <a:solidFill>
                  <a:schemeClr val="accent1">
                    <a:lumMod val="75000"/>
                    <a:alpha val="54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561E04FA-EC3A-B8A3-2A16-C7A49D346059}"/>
                  </a:ext>
                </a:extLst>
              </p:cNvPr>
              <p:cNvSpPr/>
              <p:nvPr/>
            </p:nvSpPr>
            <p:spPr>
              <a:xfrm>
                <a:off x="512948" y="5190197"/>
                <a:ext cx="64770" cy="100013"/>
              </a:xfrm>
              <a:custGeom>
                <a:avLst/>
                <a:gdLst>
                  <a:gd name="connsiteX0" fmla="*/ 33338 w 64770"/>
                  <a:gd name="connsiteY0" fmla="*/ 0 h 100013"/>
                  <a:gd name="connsiteX1" fmla="*/ 64770 w 64770"/>
                  <a:gd name="connsiteY1" fmla="*/ 49530 h 100013"/>
                  <a:gd name="connsiteX2" fmla="*/ 31433 w 64770"/>
                  <a:gd name="connsiteY2" fmla="*/ 100013 h 100013"/>
                  <a:gd name="connsiteX3" fmla="*/ 0 w 64770"/>
                  <a:gd name="connsiteY3" fmla="*/ 50483 h 100013"/>
                  <a:gd name="connsiteX4" fmla="*/ 33338 w 64770"/>
                  <a:gd name="connsiteY4" fmla="*/ 0 h 100013"/>
                  <a:gd name="connsiteX5" fmla="*/ 32385 w 64770"/>
                  <a:gd name="connsiteY5" fmla="*/ 10477 h 100013"/>
                  <a:gd name="connsiteX6" fmla="*/ 12383 w 64770"/>
                  <a:gd name="connsiteY6" fmla="*/ 50483 h 100013"/>
                  <a:gd name="connsiteX7" fmla="*/ 32385 w 64770"/>
                  <a:gd name="connsiteY7" fmla="*/ 89535 h 100013"/>
                  <a:gd name="connsiteX8" fmla="*/ 52388 w 64770"/>
                  <a:gd name="connsiteY8" fmla="*/ 49530 h 100013"/>
                  <a:gd name="connsiteX9" fmla="*/ 32385 w 64770"/>
                  <a:gd name="connsiteY9" fmla="*/ 10477 h 100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4770" h="100013">
                    <a:moveTo>
                      <a:pt x="33338" y="0"/>
                    </a:moveTo>
                    <a:cubicBezTo>
                      <a:pt x="52388" y="0"/>
                      <a:pt x="64770" y="18098"/>
                      <a:pt x="64770" y="49530"/>
                    </a:cubicBezTo>
                    <a:cubicBezTo>
                      <a:pt x="64770" y="81915"/>
                      <a:pt x="52388" y="100013"/>
                      <a:pt x="31433" y="100013"/>
                    </a:cubicBezTo>
                    <a:cubicBezTo>
                      <a:pt x="12383" y="100013"/>
                      <a:pt x="0" y="81915"/>
                      <a:pt x="0" y="50483"/>
                    </a:cubicBezTo>
                    <a:cubicBezTo>
                      <a:pt x="0" y="18098"/>
                      <a:pt x="14288" y="0"/>
                      <a:pt x="33338" y="0"/>
                    </a:cubicBezTo>
                    <a:close/>
                    <a:moveTo>
                      <a:pt x="32385" y="10477"/>
                    </a:moveTo>
                    <a:cubicBezTo>
                      <a:pt x="20003" y="10477"/>
                      <a:pt x="12383" y="24765"/>
                      <a:pt x="12383" y="50483"/>
                    </a:cubicBezTo>
                    <a:cubicBezTo>
                      <a:pt x="12383" y="75248"/>
                      <a:pt x="20003" y="89535"/>
                      <a:pt x="32385" y="89535"/>
                    </a:cubicBezTo>
                    <a:cubicBezTo>
                      <a:pt x="45720" y="89535"/>
                      <a:pt x="52388" y="74295"/>
                      <a:pt x="52388" y="49530"/>
                    </a:cubicBezTo>
                    <a:cubicBezTo>
                      <a:pt x="52388" y="25718"/>
                      <a:pt x="46673" y="10477"/>
                      <a:pt x="32385" y="10477"/>
                    </a:cubicBezTo>
                    <a:close/>
                  </a:path>
                </a:pathLst>
              </a:custGeom>
              <a:grpFill/>
              <a:ln>
                <a:solidFill>
                  <a:schemeClr val="accent1">
                    <a:lumMod val="75000"/>
                    <a:alpha val="54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C61F3E16-A304-24EA-3254-A9D54A317D20}"/>
                  </a:ext>
                </a:extLst>
              </p:cNvPr>
              <p:cNvSpPr/>
              <p:nvPr/>
            </p:nvSpPr>
            <p:spPr>
              <a:xfrm>
                <a:off x="528189" y="5389269"/>
                <a:ext cx="32385" cy="96202"/>
              </a:xfrm>
              <a:custGeom>
                <a:avLst/>
                <a:gdLst>
                  <a:gd name="connsiteX0" fmla="*/ 20955 w 32385"/>
                  <a:gd name="connsiteY0" fmla="*/ 0 h 96202"/>
                  <a:gd name="connsiteX1" fmla="*/ 32385 w 32385"/>
                  <a:gd name="connsiteY1" fmla="*/ 0 h 96202"/>
                  <a:gd name="connsiteX2" fmla="*/ 32385 w 32385"/>
                  <a:gd name="connsiteY2" fmla="*/ 96202 h 96202"/>
                  <a:gd name="connsiteX3" fmla="*/ 20003 w 32385"/>
                  <a:gd name="connsiteY3" fmla="*/ 96202 h 96202"/>
                  <a:gd name="connsiteX4" fmla="*/ 20003 w 32385"/>
                  <a:gd name="connsiteY4" fmla="*/ 12382 h 96202"/>
                  <a:gd name="connsiteX5" fmla="*/ 2858 w 32385"/>
                  <a:gd name="connsiteY5" fmla="*/ 20955 h 96202"/>
                  <a:gd name="connsiteX6" fmla="*/ 0 w 32385"/>
                  <a:gd name="connsiteY6" fmla="*/ 11430 h 96202"/>
                  <a:gd name="connsiteX7" fmla="*/ 20955 w 32385"/>
                  <a:gd name="connsiteY7" fmla="*/ 0 h 962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2385" h="96202">
                    <a:moveTo>
                      <a:pt x="20955" y="0"/>
                    </a:moveTo>
                    <a:lnTo>
                      <a:pt x="32385" y="0"/>
                    </a:lnTo>
                    <a:lnTo>
                      <a:pt x="32385" y="96202"/>
                    </a:lnTo>
                    <a:lnTo>
                      <a:pt x="20003" y="96202"/>
                    </a:lnTo>
                    <a:lnTo>
                      <a:pt x="20003" y="12382"/>
                    </a:lnTo>
                    <a:lnTo>
                      <a:pt x="2858" y="20955"/>
                    </a:lnTo>
                    <a:lnTo>
                      <a:pt x="0" y="11430"/>
                    </a:lnTo>
                    <a:lnTo>
                      <a:pt x="20955" y="0"/>
                    </a:lnTo>
                    <a:close/>
                  </a:path>
                </a:pathLst>
              </a:custGeom>
              <a:grpFill/>
              <a:ln>
                <a:solidFill>
                  <a:schemeClr val="accent1">
                    <a:lumMod val="75000"/>
                    <a:alpha val="54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DDD01FCA-8C92-0EA9-BDB8-3C323CDA3176}"/>
                  </a:ext>
                </a:extLst>
              </p:cNvPr>
              <p:cNvSpPr/>
              <p:nvPr/>
            </p:nvSpPr>
            <p:spPr>
              <a:xfrm>
                <a:off x="512948" y="5585484"/>
                <a:ext cx="64770" cy="100012"/>
              </a:xfrm>
              <a:custGeom>
                <a:avLst/>
                <a:gdLst>
                  <a:gd name="connsiteX0" fmla="*/ 33338 w 64770"/>
                  <a:gd name="connsiteY0" fmla="*/ 0 h 100012"/>
                  <a:gd name="connsiteX1" fmla="*/ 64770 w 64770"/>
                  <a:gd name="connsiteY1" fmla="*/ 49530 h 100012"/>
                  <a:gd name="connsiteX2" fmla="*/ 31433 w 64770"/>
                  <a:gd name="connsiteY2" fmla="*/ 100012 h 100012"/>
                  <a:gd name="connsiteX3" fmla="*/ 0 w 64770"/>
                  <a:gd name="connsiteY3" fmla="*/ 50482 h 100012"/>
                  <a:gd name="connsiteX4" fmla="*/ 33338 w 64770"/>
                  <a:gd name="connsiteY4" fmla="*/ 0 h 100012"/>
                  <a:gd name="connsiteX5" fmla="*/ 32385 w 64770"/>
                  <a:gd name="connsiteY5" fmla="*/ 10477 h 100012"/>
                  <a:gd name="connsiteX6" fmla="*/ 12383 w 64770"/>
                  <a:gd name="connsiteY6" fmla="*/ 50482 h 100012"/>
                  <a:gd name="connsiteX7" fmla="*/ 32385 w 64770"/>
                  <a:gd name="connsiteY7" fmla="*/ 89535 h 100012"/>
                  <a:gd name="connsiteX8" fmla="*/ 52388 w 64770"/>
                  <a:gd name="connsiteY8" fmla="*/ 49530 h 100012"/>
                  <a:gd name="connsiteX9" fmla="*/ 32385 w 64770"/>
                  <a:gd name="connsiteY9" fmla="*/ 10477 h 100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4770" h="100012">
                    <a:moveTo>
                      <a:pt x="33338" y="0"/>
                    </a:moveTo>
                    <a:cubicBezTo>
                      <a:pt x="52388" y="952"/>
                      <a:pt x="64770" y="19050"/>
                      <a:pt x="64770" y="49530"/>
                    </a:cubicBezTo>
                    <a:cubicBezTo>
                      <a:pt x="64770" y="81915"/>
                      <a:pt x="52388" y="100012"/>
                      <a:pt x="31433" y="100012"/>
                    </a:cubicBezTo>
                    <a:cubicBezTo>
                      <a:pt x="12383" y="100012"/>
                      <a:pt x="0" y="81915"/>
                      <a:pt x="0" y="50482"/>
                    </a:cubicBezTo>
                    <a:cubicBezTo>
                      <a:pt x="0" y="18097"/>
                      <a:pt x="14288" y="0"/>
                      <a:pt x="33338" y="0"/>
                    </a:cubicBezTo>
                    <a:close/>
                    <a:moveTo>
                      <a:pt x="32385" y="10477"/>
                    </a:moveTo>
                    <a:cubicBezTo>
                      <a:pt x="20003" y="10477"/>
                      <a:pt x="12383" y="24765"/>
                      <a:pt x="12383" y="50482"/>
                    </a:cubicBezTo>
                    <a:cubicBezTo>
                      <a:pt x="12383" y="75247"/>
                      <a:pt x="20003" y="89535"/>
                      <a:pt x="32385" y="89535"/>
                    </a:cubicBezTo>
                    <a:cubicBezTo>
                      <a:pt x="45720" y="89535"/>
                      <a:pt x="52388" y="74295"/>
                      <a:pt x="52388" y="49530"/>
                    </a:cubicBezTo>
                    <a:cubicBezTo>
                      <a:pt x="52388" y="25717"/>
                      <a:pt x="46673" y="10477"/>
                      <a:pt x="32385" y="10477"/>
                    </a:cubicBezTo>
                    <a:close/>
                  </a:path>
                </a:pathLst>
              </a:custGeom>
              <a:grpFill/>
              <a:ln>
                <a:solidFill>
                  <a:schemeClr val="accent1">
                    <a:lumMod val="75000"/>
                    <a:alpha val="54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7AF7633F-8B45-3C9B-3D9C-CFF077834F46}"/>
                  </a:ext>
                </a:extLst>
              </p:cNvPr>
              <p:cNvSpPr/>
              <p:nvPr/>
            </p:nvSpPr>
            <p:spPr>
              <a:xfrm>
                <a:off x="512948" y="5782652"/>
                <a:ext cx="64770" cy="100013"/>
              </a:xfrm>
              <a:custGeom>
                <a:avLst/>
                <a:gdLst>
                  <a:gd name="connsiteX0" fmla="*/ 33338 w 64770"/>
                  <a:gd name="connsiteY0" fmla="*/ 0 h 100013"/>
                  <a:gd name="connsiteX1" fmla="*/ 64770 w 64770"/>
                  <a:gd name="connsiteY1" fmla="*/ 49530 h 100013"/>
                  <a:gd name="connsiteX2" fmla="*/ 31433 w 64770"/>
                  <a:gd name="connsiteY2" fmla="*/ 100013 h 100013"/>
                  <a:gd name="connsiteX3" fmla="*/ 0 w 64770"/>
                  <a:gd name="connsiteY3" fmla="*/ 50483 h 100013"/>
                  <a:gd name="connsiteX4" fmla="*/ 33338 w 64770"/>
                  <a:gd name="connsiteY4" fmla="*/ 0 h 100013"/>
                  <a:gd name="connsiteX5" fmla="*/ 32385 w 64770"/>
                  <a:gd name="connsiteY5" fmla="*/ 11430 h 100013"/>
                  <a:gd name="connsiteX6" fmla="*/ 12383 w 64770"/>
                  <a:gd name="connsiteY6" fmla="*/ 51435 h 100013"/>
                  <a:gd name="connsiteX7" fmla="*/ 32385 w 64770"/>
                  <a:gd name="connsiteY7" fmla="*/ 90488 h 100013"/>
                  <a:gd name="connsiteX8" fmla="*/ 52388 w 64770"/>
                  <a:gd name="connsiteY8" fmla="*/ 50483 h 100013"/>
                  <a:gd name="connsiteX9" fmla="*/ 32385 w 64770"/>
                  <a:gd name="connsiteY9" fmla="*/ 11430 h 100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4770" h="100013">
                    <a:moveTo>
                      <a:pt x="33338" y="0"/>
                    </a:moveTo>
                    <a:cubicBezTo>
                      <a:pt x="52388" y="953"/>
                      <a:pt x="64770" y="19050"/>
                      <a:pt x="64770" y="49530"/>
                    </a:cubicBezTo>
                    <a:cubicBezTo>
                      <a:pt x="64770" y="81915"/>
                      <a:pt x="52388" y="100013"/>
                      <a:pt x="31433" y="100013"/>
                    </a:cubicBezTo>
                    <a:cubicBezTo>
                      <a:pt x="12383" y="100013"/>
                      <a:pt x="0" y="81915"/>
                      <a:pt x="0" y="50483"/>
                    </a:cubicBezTo>
                    <a:cubicBezTo>
                      <a:pt x="0" y="18098"/>
                      <a:pt x="14288" y="0"/>
                      <a:pt x="33338" y="0"/>
                    </a:cubicBezTo>
                    <a:close/>
                    <a:moveTo>
                      <a:pt x="32385" y="11430"/>
                    </a:moveTo>
                    <a:cubicBezTo>
                      <a:pt x="20003" y="11430"/>
                      <a:pt x="12383" y="24765"/>
                      <a:pt x="12383" y="51435"/>
                    </a:cubicBezTo>
                    <a:cubicBezTo>
                      <a:pt x="12383" y="76200"/>
                      <a:pt x="20003" y="90488"/>
                      <a:pt x="32385" y="90488"/>
                    </a:cubicBezTo>
                    <a:cubicBezTo>
                      <a:pt x="45720" y="90488"/>
                      <a:pt x="52388" y="75248"/>
                      <a:pt x="52388" y="50483"/>
                    </a:cubicBezTo>
                    <a:cubicBezTo>
                      <a:pt x="52388" y="26670"/>
                      <a:pt x="46673" y="11430"/>
                      <a:pt x="32385" y="11430"/>
                    </a:cubicBezTo>
                    <a:close/>
                  </a:path>
                </a:pathLst>
              </a:custGeom>
              <a:grpFill/>
              <a:ln>
                <a:solidFill>
                  <a:schemeClr val="accent1">
                    <a:lumMod val="75000"/>
                    <a:alpha val="54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279B2DEB-FD97-EE30-D8B3-964B9B98EF10}"/>
                  </a:ext>
                </a:extLst>
              </p:cNvPr>
              <p:cNvSpPr/>
              <p:nvPr/>
            </p:nvSpPr>
            <p:spPr>
              <a:xfrm>
                <a:off x="528189" y="5957912"/>
                <a:ext cx="32385" cy="97155"/>
              </a:xfrm>
              <a:custGeom>
                <a:avLst/>
                <a:gdLst>
                  <a:gd name="connsiteX0" fmla="*/ 20955 w 32385"/>
                  <a:gd name="connsiteY0" fmla="*/ 0 h 97155"/>
                  <a:gd name="connsiteX1" fmla="*/ 32385 w 32385"/>
                  <a:gd name="connsiteY1" fmla="*/ 0 h 97155"/>
                  <a:gd name="connsiteX2" fmla="*/ 32385 w 32385"/>
                  <a:gd name="connsiteY2" fmla="*/ 97155 h 97155"/>
                  <a:gd name="connsiteX3" fmla="*/ 20003 w 32385"/>
                  <a:gd name="connsiteY3" fmla="*/ 97155 h 97155"/>
                  <a:gd name="connsiteX4" fmla="*/ 20003 w 32385"/>
                  <a:gd name="connsiteY4" fmla="*/ 12383 h 97155"/>
                  <a:gd name="connsiteX5" fmla="*/ 2858 w 32385"/>
                  <a:gd name="connsiteY5" fmla="*/ 20955 h 97155"/>
                  <a:gd name="connsiteX6" fmla="*/ 0 w 32385"/>
                  <a:gd name="connsiteY6" fmla="*/ 11430 h 97155"/>
                  <a:gd name="connsiteX7" fmla="*/ 20955 w 32385"/>
                  <a:gd name="connsiteY7" fmla="*/ 0 h 97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2385" h="97155">
                    <a:moveTo>
                      <a:pt x="20955" y="0"/>
                    </a:moveTo>
                    <a:lnTo>
                      <a:pt x="32385" y="0"/>
                    </a:lnTo>
                    <a:lnTo>
                      <a:pt x="32385" y="97155"/>
                    </a:lnTo>
                    <a:lnTo>
                      <a:pt x="20003" y="97155"/>
                    </a:lnTo>
                    <a:lnTo>
                      <a:pt x="20003" y="12383"/>
                    </a:lnTo>
                    <a:lnTo>
                      <a:pt x="2858" y="20955"/>
                    </a:lnTo>
                    <a:lnTo>
                      <a:pt x="0" y="11430"/>
                    </a:lnTo>
                    <a:lnTo>
                      <a:pt x="20955" y="0"/>
                    </a:lnTo>
                    <a:close/>
                  </a:path>
                </a:pathLst>
              </a:custGeom>
              <a:grpFill/>
              <a:ln>
                <a:solidFill>
                  <a:schemeClr val="accent1">
                    <a:lumMod val="75000"/>
                    <a:alpha val="54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0551C505-E22A-004B-B154-5E63FCFEEBBB}"/>
                  </a:ext>
                </a:extLst>
              </p:cNvPr>
              <p:cNvSpPr/>
              <p:nvPr/>
            </p:nvSpPr>
            <p:spPr>
              <a:xfrm>
                <a:off x="528189" y="6193179"/>
                <a:ext cx="32385" cy="96202"/>
              </a:xfrm>
              <a:custGeom>
                <a:avLst/>
                <a:gdLst>
                  <a:gd name="connsiteX0" fmla="*/ 20955 w 32385"/>
                  <a:gd name="connsiteY0" fmla="*/ 0 h 96202"/>
                  <a:gd name="connsiteX1" fmla="*/ 32385 w 32385"/>
                  <a:gd name="connsiteY1" fmla="*/ 0 h 96202"/>
                  <a:gd name="connsiteX2" fmla="*/ 32385 w 32385"/>
                  <a:gd name="connsiteY2" fmla="*/ 96202 h 96202"/>
                  <a:gd name="connsiteX3" fmla="*/ 20003 w 32385"/>
                  <a:gd name="connsiteY3" fmla="*/ 96202 h 96202"/>
                  <a:gd name="connsiteX4" fmla="*/ 20003 w 32385"/>
                  <a:gd name="connsiteY4" fmla="*/ 12382 h 96202"/>
                  <a:gd name="connsiteX5" fmla="*/ 2858 w 32385"/>
                  <a:gd name="connsiteY5" fmla="*/ 20955 h 96202"/>
                  <a:gd name="connsiteX6" fmla="*/ 0 w 32385"/>
                  <a:gd name="connsiteY6" fmla="*/ 11430 h 96202"/>
                  <a:gd name="connsiteX7" fmla="*/ 20955 w 32385"/>
                  <a:gd name="connsiteY7" fmla="*/ 0 h 962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2385" h="96202">
                    <a:moveTo>
                      <a:pt x="20955" y="0"/>
                    </a:moveTo>
                    <a:lnTo>
                      <a:pt x="32385" y="0"/>
                    </a:lnTo>
                    <a:lnTo>
                      <a:pt x="32385" y="96202"/>
                    </a:lnTo>
                    <a:lnTo>
                      <a:pt x="20003" y="96202"/>
                    </a:lnTo>
                    <a:lnTo>
                      <a:pt x="20003" y="12382"/>
                    </a:lnTo>
                    <a:lnTo>
                      <a:pt x="2858" y="20955"/>
                    </a:lnTo>
                    <a:lnTo>
                      <a:pt x="0" y="11430"/>
                    </a:lnTo>
                    <a:lnTo>
                      <a:pt x="20955" y="0"/>
                    </a:lnTo>
                    <a:close/>
                  </a:path>
                </a:pathLst>
              </a:custGeom>
              <a:grpFill/>
              <a:ln>
                <a:solidFill>
                  <a:schemeClr val="accent1">
                    <a:lumMod val="75000"/>
                    <a:alpha val="54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79E59B9E-C39C-244D-A85A-BAADCB2F8A06}"/>
                  </a:ext>
                </a:extLst>
              </p:cNvPr>
              <p:cNvSpPr/>
              <p:nvPr/>
            </p:nvSpPr>
            <p:spPr>
              <a:xfrm>
                <a:off x="528189" y="6427494"/>
                <a:ext cx="32385" cy="96202"/>
              </a:xfrm>
              <a:custGeom>
                <a:avLst/>
                <a:gdLst>
                  <a:gd name="connsiteX0" fmla="*/ 20955 w 32385"/>
                  <a:gd name="connsiteY0" fmla="*/ 0 h 96202"/>
                  <a:gd name="connsiteX1" fmla="*/ 32385 w 32385"/>
                  <a:gd name="connsiteY1" fmla="*/ 0 h 96202"/>
                  <a:gd name="connsiteX2" fmla="*/ 32385 w 32385"/>
                  <a:gd name="connsiteY2" fmla="*/ 96202 h 96202"/>
                  <a:gd name="connsiteX3" fmla="*/ 20003 w 32385"/>
                  <a:gd name="connsiteY3" fmla="*/ 96202 h 96202"/>
                  <a:gd name="connsiteX4" fmla="*/ 20003 w 32385"/>
                  <a:gd name="connsiteY4" fmla="*/ 12382 h 96202"/>
                  <a:gd name="connsiteX5" fmla="*/ 2858 w 32385"/>
                  <a:gd name="connsiteY5" fmla="*/ 20955 h 96202"/>
                  <a:gd name="connsiteX6" fmla="*/ 0 w 32385"/>
                  <a:gd name="connsiteY6" fmla="*/ 11430 h 96202"/>
                  <a:gd name="connsiteX7" fmla="*/ 20955 w 32385"/>
                  <a:gd name="connsiteY7" fmla="*/ 0 h 962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2385" h="96202">
                    <a:moveTo>
                      <a:pt x="20955" y="0"/>
                    </a:moveTo>
                    <a:lnTo>
                      <a:pt x="32385" y="0"/>
                    </a:lnTo>
                    <a:lnTo>
                      <a:pt x="32385" y="96202"/>
                    </a:lnTo>
                    <a:lnTo>
                      <a:pt x="20003" y="96202"/>
                    </a:lnTo>
                    <a:lnTo>
                      <a:pt x="20003" y="12382"/>
                    </a:lnTo>
                    <a:lnTo>
                      <a:pt x="2858" y="20955"/>
                    </a:lnTo>
                    <a:lnTo>
                      <a:pt x="0" y="11430"/>
                    </a:lnTo>
                    <a:lnTo>
                      <a:pt x="20955" y="0"/>
                    </a:lnTo>
                    <a:close/>
                  </a:path>
                </a:pathLst>
              </a:custGeom>
              <a:grpFill/>
              <a:ln>
                <a:solidFill>
                  <a:schemeClr val="accent1">
                    <a:lumMod val="75000"/>
                    <a:alpha val="54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19DF4341-4AC3-675D-90D4-670F9C597F0A}"/>
                  </a:ext>
                </a:extLst>
              </p:cNvPr>
              <p:cNvSpPr/>
              <p:nvPr/>
            </p:nvSpPr>
            <p:spPr>
              <a:xfrm>
                <a:off x="512948" y="6598944"/>
                <a:ext cx="64770" cy="100012"/>
              </a:xfrm>
              <a:custGeom>
                <a:avLst/>
                <a:gdLst>
                  <a:gd name="connsiteX0" fmla="*/ 33338 w 64770"/>
                  <a:gd name="connsiteY0" fmla="*/ 0 h 100012"/>
                  <a:gd name="connsiteX1" fmla="*/ 64770 w 64770"/>
                  <a:gd name="connsiteY1" fmla="*/ 49530 h 100012"/>
                  <a:gd name="connsiteX2" fmla="*/ 31433 w 64770"/>
                  <a:gd name="connsiteY2" fmla="*/ 100012 h 100012"/>
                  <a:gd name="connsiteX3" fmla="*/ 0 w 64770"/>
                  <a:gd name="connsiteY3" fmla="*/ 50482 h 100012"/>
                  <a:gd name="connsiteX4" fmla="*/ 33338 w 64770"/>
                  <a:gd name="connsiteY4" fmla="*/ 0 h 100012"/>
                  <a:gd name="connsiteX5" fmla="*/ 32385 w 64770"/>
                  <a:gd name="connsiteY5" fmla="*/ 10477 h 100012"/>
                  <a:gd name="connsiteX6" fmla="*/ 12383 w 64770"/>
                  <a:gd name="connsiteY6" fmla="*/ 50482 h 100012"/>
                  <a:gd name="connsiteX7" fmla="*/ 32385 w 64770"/>
                  <a:gd name="connsiteY7" fmla="*/ 89535 h 100012"/>
                  <a:gd name="connsiteX8" fmla="*/ 52388 w 64770"/>
                  <a:gd name="connsiteY8" fmla="*/ 49530 h 100012"/>
                  <a:gd name="connsiteX9" fmla="*/ 32385 w 64770"/>
                  <a:gd name="connsiteY9" fmla="*/ 10477 h 100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4770" h="100012">
                    <a:moveTo>
                      <a:pt x="33338" y="0"/>
                    </a:moveTo>
                    <a:cubicBezTo>
                      <a:pt x="52388" y="952"/>
                      <a:pt x="64770" y="19050"/>
                      <a:pt x="64770" y="49530"/>
                    </a:cubicBezTo>
                    <a:cubicBezTo>
                      <a:pt x="64770" y="81915"/>
                      <a:pt x="52388" y="100012"/>
                      <a:pt x="31433" y="100012"/>
                    </a:cubicBezTo>
                    <a:cubicBezTo>
                      <a:pt x="12383" y="100012"/>
                      <a:pt x="0" y="81915"/>
                      <a:pt x="0" y="50482"/>
                    </a:cubicBezTo>
                    <a:cubicBezTo>
                      <a:pt x="0" y="18097"/>
                      <a:pt x="14288" y="0"/>
                      <a:pt x="33338" y="0"/>
                    </a:cubicBezTo>
                    <a:close/>
                    <a:moveTo>
                      <a:pt x="32385" y="10477"/>
                    </a:moveTo>
                    <a:cubicBezTo>
                      <a:pt x="20003" y="10477"/>
                      <a:pt x="12383" y="24765"/>
                      <a:pt x="12383" y="50482"/>
                    </a:cubicBezTo>
                    <a:cubicBezTo>
                      <a:pt x="12383" y="75247"/>
                      <a:pt x="20003" y="89535"/>
                      <a:pt x="32385" y="89535"/>
                    </a:cubicBezTo>
                    <a:cubicBezTo>
                      <a:pt x="45720" y="89535"/>
                      <a:pt x="52388" y="74295"/>
                      <a:pt x="52388" y="49530"/>
                    </a:cubicBezTo>
                    <a:cubicBezTo>
                      <a:pt x="52388" y="25717"/>
                      <a:pt x="46673" y="10477"/>
                      <a:pt x="32385" y="10477"/>
                    </a:cubicBezTo>
                    <a:close/>
                  </a:path>
                </a:pathLst>
              </a:custGeom>
              <a:grpFill/>
              <a:ln>
                <a:solidFill>
                  <a:schemeClr val="accent1">
                    <a:lumMod val="75000"/>
                    <a:alpha val="54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grpSp>
            <p:nvGrpSpPr>
              <p:cNvPr id="26" name="Group 25">
                <a:extLst>
                  <a:ext uri="{FF2B5EF4-FFF2-40B4-BE49-F238E27FC236}">
                    <a16:creationId xmlns:a16="http://schemas.microsoft.com/office/drawing/2014/main" id="{846A29E6-675C-D1D0-6D83-F6D09063D390}"/>
                  </a:ext>
                </a:extLst>
              </p:cNvPr>
              <p:cNvGrpSpPr/>
              <p:nvPr/>
            </p:nvGrpSpPr>
            <p:grpSpPr>
              <a:xfrm>
                <a:off x="991318" y="4672037"/>
                <a:ext cx="64770" cy="1529714"/>
                <a:chOff x="849829" y="4759667"/>
                <a:chExt cx="64770" cy="1529714"/>
              </a:xfrm>
              <a:grpFill/>
            </p:grpSpPr>
            <p:sp>
              <p:nvSpPr>
                <p:cNvPr id="51" name="Freeform: Shape 50">
                  <a:extLst>
                    <a:ext uri="{FF2B5EF4-FFF2-40B4-BE49-F238E27FC236}">
                      <a16:creationId xmlns:a16="http://schemas.microsoft.com/office/drawing/2014/main" id="{B4DB5B7A-80CE-6E7D-58F2-CDCE841F96F3}"/>
                    </a:ext>
                  </a:extLst>
                </p:cNvPr>
                <p:cNvSpPr/>
                <p:nvPr/>
              </p:nvSpPr>
              <p:spPr>
                <a:xfrm>
                  <a:off x="865070" y="4759667"/>
                  <a:ext cx="32385" cy="96203"/>
                </a:xfrm>
                <a:custGeom>
                  <a:avLst/>
                  <a:gdLst>
                    <a:gd name="connsiteX0" fmla="*/ 20955 w 32385"/>
                    <a:gd name="connsiteY0" fmla="*/ 0 h 96203"/>
                    <a:gd name="connsiteX1" fmla="*/ 32385 w 32385"/>
                    <a:gd name="connsiteY1" fmla="*/ 0 h 96203"/>
                    <a:gd name="connsiteX2" fmla="*/ 32385 w 32385"/>
                    <a:gd name="connsiteY2" fmla="*/ 96203 h 96203"/>
                    <a:gd name="connsiteX3" fmla="*/ 20003 w 32385"/>
                    <a:gd name="connsiteY3" fmla="*/ 96203 h 96203"/>
                    <a:gd name="connsiteX4" fmla="*/ 20003 w 32385"/>
                    <a:gd name="connsiteY4" fmla="*/ 12383 h 96203"/>
                    <a:gd name="connsiteX5" fmla="*/ 2858 w 32385"/>
                    <a:gd name="connsiteY5" fmla="*/ 20955 h 96203"/>
                    <a:gd name="connsiteX6" fmla="*/ 0 w 32385"/>
                    <a:gd name="connsiteY6" fmla="*/ 11430 h 96203"/>
                    <a:gd name="connsiteX7" fmla="*/ 20955 w 32385"/>
                    <a:gd name="connsiteY7" fmla="*/ 0 h 9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2385" h="96203">
                      <a:moveTo>
                        <a:pt x="20955" y="0"/>
                      </a:moveTo>
                      <a:lnTo>
                        <a:pt x="32385" y="0"/>
                      </a:lnTo>
                      <a:lnTo>
                        <a:pt x="32385" y="96203"/>
                      </a:lnTo>
                      <a:lnTo>
                        <a:pt x="20003" y="96203"/>
                      </a:lnTo>
                      <a:lnTo>
                        <a:pt x="20003" y="12383"/>
                      </a:lnTo>
                      <a:lnTo>
                        <a:pt x="2858" y="20955"/>
                      </a:lnTo>
                      <a:lnTo>
                        <a:pt x="0" y="11430"/>
                      </a:lnTo>
                      <a:lnTo>
                        <a:pt x="20955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accent1">
                      <a:lumMod val="75000"/>
                      <a:alpha val="54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2" name="Freeform: Shape 51">
                  <a:extLst>
                    <a:ext uri="{FF2B5EF4-FFF2-40B4-BE49-F238E27FC236}">
                      <a16:creationId xmlns:a16="http://schemas.microsoft.com/office/drawing/2014/main" id="{E21AE60A-D75B-A697-C363-F126078773C6}"/>
                    </a:ext>
                  </a:extLst>
                </p:cNvPr>
                <p:cNvSpPr/>
                <p:nvPr/>
              </p:nvSpPr>
              <p:spPr>
                <a:xfrm>
                  <a:off x="865070" y="4993982"/>
                  <a:ext cx="32385" cy="96203"/>
                </a:xfrm>
                <a:custGeom>
                  <a:avLst/>
                  <a:gdLst>
                    <a:gd name="connsiteX0" fmla="*/ 20955 w 32385"/>
                    <a:gd name="connsiteY0" fmla="*/ 0 h 96203"/>
                    <a:gd name="connsiteX1" fmla="*/ 32385 w 32385"/>
                    <a:gd name="connsiteY1" fmla="*/ 0 h 96203"/>
                    <a:gd name="connsiteX2" fmla="*/ 32385 w 32385"/>
                    <a:gd name="connsiteY2" fmla="*/ 96203 h 96203"/>
                    <a:gd name="connsiteX3" fmla="*/ 20003 w 32385"/>
                    <a:gd name="connsiteY3" fmla="*/ 96203 h 96203"/>
                    <a:gd name="connsiteX4" fmla="*/ 20003 w 32385"/>
                    <a:gd name="connsiteY4" fmla="*/ 12383 h 96203"/>
                    <a:gd name="connsiteX5" fmla="*/ 2858 w 32385"/>
                    <a:gd name="connsiteY5" fmla="*/ 20955 h 96203"/>
                    <a:gd name="connsiteX6" fmla="*/ 0 w 32385"/>
                    <a:gd name="connsiteY6" fmla="*/ 11430 h 96203"/>
                    <a:gd name="connsiteX7" fmla="*/ 20955 w 32385"/>
                    <a:gd name="connsiteY7" fmla="*/ 0 h 9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2385" h="96203">
                      <a:moveTo>
                        <a:pt x="20955" y="0"/>
                      </a:moveTo>
                      <a:lnTo>
                        <a:pt x="32385" y="0"/>
                      </a:lnTo>
                      <a:lnTo>
                        <a:pt x="32385" y="96203"/>
                      </a:lnTo>
                      <a:lnTo>
                        <a:pt x="20003" y="96203"/>
                      </a:lnTo>
                      <a:lnTo>
                        <a:pt x="20003" y="12383"/>
                      </a:lnTo>
                      <a:lnTo>
                        <a:pt x="2858" y="20955"/>
                      </a:lnTo>
                      <a:lnTo>
                        <a:pt x="0" y="11430"/>
                      </a:lnTo>
                      <a:lnTo>
                        <a:pt x="20955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accent1">
                      <a:lumMod val="75000"/>
                      <a:alpha val="54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3" name="Freeform: Shape 52">
                  <a:extLst>
                    <a:ext uri="{FF2B5EF4-FFF2-40B4-BE49-F238E27FC236}">
                      <a16:creationId xmlns:a16="http://schemas.microsoft.com/office/drawing/2014/main" id="{2C69CD7C-1540-8260-37C0-F627C5D03BD6}"/>
                    </a:ext>
                  </a:extLst>
                </p:cNvPr>
                <p:cNvSpPr/>
                <p:nvPr/>
              </p:nvSpPr>
              <p:spPr>
                <a:xfrm>
                  <a:off x="849829" y="5190197"/>
                  <a:ext cx="64770" cy="100013"/>
                </a:xfrm>
                <a:custGeom>
                  <a:avLst/>
                  <a:gdLst>
                    <a:gd name="connsiteX0" fmla="*/ 33338 w 64770"/>
                    <a:gd name="connsiteY0" fmla="*/ 0 h 100013"/>
                    <a:gd name="connsiteX1" fmla="*/ 64770 w 64770"/>
                    <a:gd name="connsiteY1" fmla="*/ 49530 h 100013"/>
                    <a:gd name="connsiteX2" fmla="*/ 31433 w 64770"/>
                    <a:gd name="connsiteY2" fmla="*/ 100013 h 100013"/>
                    <a:gd name="connsiteX3" fmla="*/ 0 w 64770"/>
                    <a:gd name="connsiteY3" fmla="*/ 50483 h 100013"/>
                    <a:gd name="connsiteX4" fmla="*/ 33338 w 64770"/>
                    <a:gd name="connsiteY4" fmla="*/ 0 h 100013"/>
                    <a:gd name="connsiteX5" fmla="*/ 32385 w 64770"/>
                    <a:gd name="connsiteY5" fmla="*/ 10477 h 100013"/>
                    <a:gd name="connsiteX6" fmla="*/ 12383 w 64770"/>
                    <a:gd name="connsiteY6" fmla="*/ 50483 h 100013"/>
                    <a:gd name="connsiteX7" fmla="*/ 32385 w 64770"/>
                    <a:gd name="connsiteY7" fmla="*/ 89535 h 100013"/>
                    <a:gd name="connsiteX8" fmla="*/ 52388 w 64770"/>
                    <a:gd name="connsiteY8" fmla="*/ 49530 h 100013"/>
                    <a:gd name="connsiteX9" fmla="*/ 32385 w 64770"/>
                    <a:gd name="connsiteY9" fmla="*/ 10477 h 100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4770" h="100013">
                      <a:moveTo>
                        <a:pt x="33338" y="0"/>
                      </a:moveTo>
                      <a:cubicBezTo>
                        <a:pt x="52388" y="0"/>
                        <a:pt x="64770" y="18098"/>
                        <a:pt x="64770" y="49530"/>
                      </a:cubicBezTo>
                      <a:cubicBezTo>
                        <a:pt x="64770" y="81915"/>
                        <a:pt x="52388" y="100013"/>
                        <a:pt x="31433" y="100013"/>
                      </a:cubicBezTo>
                      <a:cubicBezTo>
                        <a:pt x="12383" y="100013"/>
                        <a:pt x="0" y="81915"/>
                        <a:pt x="0" y="50483"/>
                      </a:cubicBezTo>
                      <a:cubicBezTo>
                        <a:pt x="0" y="18098"/>
                        <a:pt x="14288" y="0"/>
                        <a:pt x="33338" y="0"/>
                      </a:cubicBezTo>
                      <a:close/>
                      <a:moveTo>
                        <a:pt x="32385" y="10477"/>
                      </a:moveTo>
                      <a:cubicBezTo>
                        <a:pt x="20003" y="10477"/>
                        <a:pt x="12383" y="24765"/>
                        <a:pt x="12383" y="50483"/>
                      </a:cubicBezTo>
                      <a:cubicBezTo>
                        <a:pt x="12383" y="75248"/>
                        <a:pt x="20003" y="89535"/>
                        <a:pt x="32385" y="89535"/>
                      </a:cubicBezTo>
                      <a:cubicBezTo>
                        <a:pt x="45720" y="89535"/>
                        <a:pt x="52388" y="74295"/>
                        <a:pt x="52388" y="49530"/>
                      </a:cubicBezTo>
                      <a:cubicBezTo>
                        <a:pt x="52388" y="25718"/>
                        <a:pt x="46673" y="10477"/>
                        <a:pt x="32385" y="10477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accent1">
                      <a:lumMod val="75000"/>
                      <a:alpha val="54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4" name="Freeform: Shape 53">
                  <a:extLst>
                    <a:ext uri="{FF2B5EF4-FFF2-40B4-BE49-F238E27FC236}">
                      <a16:creationId xmlns:a16="http://schemas.microsoft.com/office/drawing/2014/main" id="{81518F5B-A66D-B7D4-8300-F25FE196F7B7}"/>
                    </a:ext>
                  </a:extLst>
                </p:cNvPr>
                <p:cNvSpPr/>
                <p:nvPr/>
              </p:nvSpPr>
              <p:spPr>
                <a:xfrm>
                  <a:off x="865070" y="5389269"/>
                  <a:ext cx="32385" cy="96202"/>
                </a:xfrm>
                <a:custGeom>
                  <a:avLst/>
                  <a:gdLst>
                    <a:gd name="connsiteX0" fmla="*/ 20955 w 32385"/>
                    <a:gd name="connsiteY0" fmla="*/ 0 h 96202"/>
                    <a:gd name="connsiteX1" fmla="*/ 32385 w 32385"/>
                    <a:gd name="connsiteY1" fmla="*/ 0 h 96202"/>
                    <a:gd name="connsiteX2" fmla="*/ 32385 w 32385"/>
                    <a:gd name="connsiteY2" fmla="*/ 96202 h 96202"/>
                    <a:gd name="connsiteX3" fmla="*/ 20003 w 32385"/>
                    <a:gd name="connsiteY3" fmla="*/ 96202 h 96202"/>
                    <a:gd name="connsiteX4" fmla="*/ 20003 w 32385"/>
                    <a:gd name="connsiteY4" fmla="*/ 12382 h 96202"/>
                    <a:gd name="connsiteX5" fmla="*/ 2858 w 32385"/>
                    <a:gd name="connsiteY5" fmla="*/ 20955 h 96202"/>
                    <a:gd name="connsiteX6" fmla="*/ 0 w 32385"/>
                    <a:gd name="connsiteY6" fmla="*/ 11430 h 96202"/>
                    <a:gd name="connsiteX7" fmla="*/ 20955 w 32385"/>
                    <a:gd name="connsiteY7" fmla="*/ 0 h 962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2385" h="96202">
                      <a:moveTo>
                        <a:pt x="20955" y="0"/>
                      </a:moveTo>
                      <a:lnTo>
                        <a:pt x="32385" y="0"/>
                      </a:lnTo>
                      <a:lnTo>
                        <a:pt x="32385" y="96202"/>
                      </a:lnTo>
                      <a:lnTo>
                        <a:pt x="20003" y="96202"/>
                      </a:lnTo>
                      <a:lnTo>
                        <a:pt x="20003" y="12382"/>
                      </a:lnTo>
                      <a:lnTo>
                        <a:pt x="2858" y="20955"/>
                      </a:lnTo>
                      <a:lnTo>
                        <a:pt x="0" y="11430"/>
                      </a:lnTo>
                      <a:lnTo>
                        <a:pt x="20955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accent1">
                      <a:lumMod val="75000"/>
                      <a:alpha val="54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5" name="Freeform: Shape 54">
                  <a:extLst>
                    <a:ext uri="{FF2B5EF4-FFF2-40B4-BE49-F238E27FC236}">
                      <a16:creationId xmlns:a16="http://schemas.microsoft.com/office/drawing/2014/main" id="{F723B8D8-F16F-CCF0-179F-F04E6624BC5B}"/>
                    </a:ext>
                  </a:extLst>
                </p:cNvPr>
                <p:cNvSpPr/>
                <p:nvPr/>
              </p:nvSpPr>
              <p:spPr>
                <a:xfrm>
                  <a:off x="849829" y="5585484"/>
                  <a:ext cx="64770" cy="100012"/>
                </a:xfrm>
                <a:custGeom>
                  <a:avLst/>
                  <a:gdLst>
                    <a:gd name="connsiteX0" fmla="*/ 33338 w 64770"/>
                    <a:gd name="connsiteY0" fmla="*/ 0 h 100012"/>
                    <a:gd name="connsiteX1" fmla="*/ 64770 w 64770"/>
                    <a:gd name="connsiteY1" fmla="*/ 49530 h 100012"/>
                    <a:gd name="connsiteX2" fmla="*/ 31433 w 64770"/>
                    <a:gd name="connsiteY2" fmla="*/ 100012 h 100012"/>
                    <a:gd name="connsiteX3" fmla="*/ 0 w 64770"/>
                    <a:gd name="connsiteY3" fmla="*/ 50482 h 100012"/>
                    <a:gd name="connsiteX4" fmla="*/ 33338 w 64770"/>
                    <a:gd name="connsiteY4" fmla="*/ 0 h 100012"/>
                    <a:gd name="connsiteX5" fmla="*/ 32385 w 64770"/>
                    <a:gd name="connsiteY5" fmla="*/ 10477 h 100012"/>
                    <a:gd name="connsiteX6" fmla="*/ 12383 w 64770"/>
                    <a:gd name="connsiteY6" fmla="*/ 50482 h 100012"/>
                    <a:gd name="connsiteX7" fmla="*/ 32385 w 64770"/>
                    <a:gd name="connsiteY7" fmla="*/ 89535 h 100012"/>
                    <a:gd name="connsiteX8" fmla="*/ 52388 w 64770"/>
                    <a:gd name="connsiteY8" fmla="*/ 49530 h 100012"/>
                    <a:gd name="connsiteX9" fmla="*/ 32385 w 64770"/>
                    <a:gd name="connsiteY9" fmla="*/ 10477 h 1000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4770" h="100012">
                      <a:moveTo>
                        <a:pt x="33338" y="0"/>
                      </a:moveTo>
                      <a:cubicBezTo>
                        <a:pt x="52388" y="952"/>
                        <a:pt x="64770" y="19050"/>
                        <a:pt x="64770" y="49530"/>
                      </a:cubicBezTo>
                      <a:cubicBezTo>
                        <a:pt x="64770" y="81915"/>
                        <a:pt x="52388" y="100012"/>
                        <a:pt x="31433" y="100012"/>
                      </a:cubicBezTo>
                      <a:cubicBezTo>
                        <a:pt x="12383" y="100012"/>
                        <a:pt x="0" y="81915"/>
                        <a:pt x="0" y="50482"/>
                      </a:cubicBezTo>
                      <a:cubicBezTo>
                        <a:pt x="0" y="18097"/>
                        <a:pt x="14288" y="0"/>
                        <a:pt x="33338" y="0"/>
                      </a:cubicBezTo>
                      <a:close/>
                      <a:moveTo>
                        <a:pt x="32385" y="10477"/>
                      </a:moveTo>
                      <a:cubicBezTo>
                        <a:pt x="20003" y="10477"/>
                        <a:pt x="12383" y="24765"/>
                        <a:pt x="12383" y="50482"/>
                      </a:cubicBezTo>
                      <a:cubicBezTo>
                        <a:pt x="12383" y="75247"/>
                        <a:pt x="20003" y="89535"/>
                        <a:pt x="32385" y="89535"/>
                      </a:cubicBezTo>
                      <a:cubicBezTo>
                        <a:pt x="45720" y="89535"/>
                        <a:pt x="52388" y="74295"/>
                        <a:pt x="52388" y="49530"/>
                      </a:cubicBezTo>
                      <a:cubicBezTo>
                        <a:pt x="52388" y="25717"/>
                        <a:pt x="46673" y="10477"/>
                        <a:pt x="32385" y="10477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accent1">
                      <a:lumMod val="75000"/>
                      <a:alpha val="54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6" name="Freeform: Shape 55">
                  <a:extLst>
                    <a:ext uri="{FF2B5EF4-FFF2-40B4-BE49-F238E27FC236}">
                      <a16:creationId xmlns:a16="http://schemas.microsoft.com/office/drawing/2014/main" id="{2009944A-2849-C65B-E935-FD8148319AA1}"/>
                    </a:ext>
                  </a:extLst>
                </p:cNvPr>
                <p:cNvSpPr/>
                <p:nvPr/>
              </p:nvSpPr>
              <p:spPr>
                <a:xfrm>
                  <a:off x="849829" y="5782652"/>
                  <a:ext cx="64770" cy="100013"/>
                </a:xfrm>
                <a:custGeom>
                  <a:avLst/>
                  <a:gdLst>
                    <a:gd name="connsiteX0" fmla="*/ 33338 w 64770"/>
                    <a:gd name="connsiteY0" fmla="*/ 0 h 100013"/>
                    <a:gd name="connsiteX1" fmla="*/ 64770 w 64770"/>
                    <a:gd name="connsiteY1" fmla="*/ 49530 h 100013"/>
                    <a:gd name="connsiteX2" fmla="*/ 31433 w 64770"/>
                    <a:gd name="connsiteY2" fmla="*/ 100013 h 100013"/>
                    <a:gd name="connsiteX3" fmla="*/ 0 w 64770"/>
                    <a:gd name="connsiteY3" fmla="*/ 50483 h 100013"/>
                    <a:gd name="connsiteX4" fmla="*/ 33338 w 64770"/>
                    <a:gd name="connsiteY4" fmla="*/ 0 h 100013"/>
                    <a:gd name="connsiteX5" fmla="*/ 32385 w 64770"/>
                    <a:gd name="connsiteY5" fmla="*/ 11430 h 100013"/>
                    <a:gd name="connsiteX6" fmla="*/ 12383 w 64770"/>
                    <a:gd name="connsiteY6" fmla="*/ 51435 h 100013"/>
                    <a:gd name="connsiteX7" fmla="*/ 32385 w 64770"/>
                    <a:gd name="connsiteY7" fmla="*/ 90488 h 100013"/>
                    <a:gd name="connsiteX8" fmla="*/ 52388 w 64770"/>
                    <a:gd name="connsiteY8" fmla="*/ 50483 h 100013"/>
                    <a:gd name="connsiteX9" fmla="*/ 32385 w 64770"/>
                    <a:gd name="connsiteY9" fmla="*/ 11430 h 100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4770" h="100013">
                      <a:moveTo>
                        <a:pt x="33338" y="0"/>
                      </a:moveTo>
                      <a:cubicBezTo>
                        <a:pt x="52388" y="953"/>
                        <a:pt x="64770" y="19050"/>
                        <a:pt x="64770" y="49530"/>
                      </a:cubicBezTo>
                      <a:cubicBezTo>
                        <a:pt x="64770" y="81915"/>
                        <a:pt x="52388" y="100013"/>
                        <a:pt x="31433" y="100013"/>
                      </a:cubicBezTo>
                      <a:cubicBezTo>
                        <a:pt x="12383" y="100013"/>
                        <a:pt x="0" y="81915"/>
                        <a:pt x="0" y="50483"/>
                      </a:cubicBezTo>
                      <a:cubicBezTo>
                        <a:pt x="0" y="18098"/>
                        <a:pt x="14288" y="0"/>
                        <a:pt x="33338" y="0"/>
                      </a:cubicBezTo>
                      <a:close/>
                      <a:moveTo>
                        <a:pt x="32385" y="11430"/>
                      </a:moveTo>
                      <a:cubicBezTo>
                        <a:pt x="20003" y="11430"/>
                        <a:pt x="12383" y="24765"/>
                        <a:pt x="12383" y="51435"/>
                      </a:cubicBezTo>
                      <a:cubicBezTo>
                        <a:pt x="12383" y="76200"/>
                        <a:pt x="20003" y="90488"/>
                        <a:pt x="32385" y="90488"/>
                      </a:cubicBezTo>
                      <a:cubicBezTo>
                        <a:pt x="45720" y="90488"/>
                        <a:pt x="52388" y="75248"/>
                        <a:pt x="52388" y="50483"/>
                      </a:cubicBezTo>
                      <a:cubicBezTo>
                        <a:pt x="52388" y="26670"/>
                        <a:pt x="46673" y="11430"/>
                        <a:pt x="32385" y="11430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accent1">
                      <a:lumMod val="75000"/>
                      <a:alpha val="54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7" name="Freeform: Shape 56">
                  <a:extLst>
                    <a:ext uri="{FF2B5EF4-FFF2-40B4-BE49-F238E27FC236}">
                      <a16:creationId xmlns:a16="http://schemas.microsoft.com/office/drawing/2014/main" id="{E1119271-DE94-5D9D-54A7-EC78E6220C2A}"/>
                    </a:ext>
                  </a:extLst>
                </p:cNvPr>
                <p:cNvSpPr/>
                <p:nvPr/>
              </p:nvSpPr>
              <p:spPr>
                <a:xfrm>
                  <a:off x="865070" y="5957912"/>
                  <a:ext cx="32385" cy="97155"/>
                </a:xfrm>
                <a:custGeom>
                  <a:avLst/>
                  <a:gdLst>
                    <a:gd name="connsiteX0" fmla="*/ 20955 w 32385"/>
                    <a:gd name="connsiteY0" fmla="*/ 0 h 97155"/>
                    <a:gd name="connsiteX1" fmla="*/ 32385 w 32385"/>
                    <a:gd name="connsiteY1" fmla="*/ 0 h 97155"/>
                    <a:gd name="connsiteX2" fmla="*/ 32385 w 32385"/>
                    <a:gd name="connsiteY2" fmla="*/ 97155 h 97155"/>
                    <a:gd name="connsiteX3" fmla="*/ 20003 w 32385"/>
                    <a:gd name="connsiteY3" fmla="*/ 97155 h 97155"/>
                    <a:gd name="connsiteX4" fmla="*/ 20003 w 32385"/>
                    <a:gd name="connsiteY4" fmla="*/ 12383 h 97155"/>
                    <a:gd name="connsiteX5" fmla="*/ 2858 w 32385"/>
                    <a:gd name="connsiteY5" fmla="*/ 20955 h 97155"/>
                    <a:gd name="connsiteX6" fmla="*/ 0 w 32385"/>
                    <a:gd name="connsiteY6" fmla="*/ 11430 h 97155"/>
                    <a:gd name="connsiteX7" fmla="*/ 20955 w 32385"/>
                    <a:gd name="connsiteY7" fmla="*/ 0 h 97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2385" h="97155">
                      <a:moveTo>
                        <a:pt x="20955" y="0"/>
                      </a:moveTo>
                      <a:lnTo>
                        <a:pt x="32385" y="0"/>
                      </a:lnTo>
                      <a:lnTo>
                        <a:pt x="32385" y="97155"/>
                      </a:lnTo>
                      <a:lnTo>
                        <a:pt x="20003" y="97155"/>
                      </a:lnTo>
                      <a:lnTo>
                        <a:pt x="20003" y="12383"/>
                      </a:lnTo>
                      <a:lnTo>
                        <a:pt x="2858" y="20955"/>
                      </a:lnTo>
                      <a:lnTo>
                        <a:pt x="0" y="11430"/>
                      </a:lnTo>
                      <a:lnTo>
                        <a:pt x="20955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accent1">
                      <a:lumMod val="75000"/>
                      <a:alpha val="54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8" name="Freeform: Shape 57">
                  <a:extLst>
                    <a:ext uri="{FF2B5EF4-FFF2-40B4-BE49-F238E27FC236}">
                      <a16:creationId xmlns:a16="http://schemas.microsoft.com/office/drawing/2014/main" id="{022147E6-32F4-54F7-F195-857A87AE29F8}"/>
                    </a:ext>
                  </a:extLst>
                </p:cNvPr>
                <p:cNvSpPr/>
                <p:nvPr/>
              </p:nvSpPr>
              <p:spPr>
                <a:xfrm>
                  <a:off x="865070" y="6193179"/>
                  <a:ext cx="32385" cy="96202"/>
                </a:xfrm>
                <a:custGeom>
                  <a:avLst/>
                  <a:gdLst>
                    <a:gd name="connsiteX0" fmla="*/ 20955 w 32385"/>
                    <a:gd name="connsiteY0" fmla="*/ 0 h 96202"/>
                    <a:gd name="connsiteX1" fmla="*/ 32385 w 32385"/>
                    <a:gd name="connsiteY1" fmla="*/ 0 h 96202"/>
                    <a:gd name="connsiteX2" fmla="*/ 32385 w 32385"/>
                    <a:gd name="connsiteY2" fmla="*/ 96202 h 96202"/>
                    <a:gd name="connsiteX3" fmla="*/ 20003 w 32385"/>
                    <a:gd name="connsiteY3" fmla="*/ 96202 h 96202"/>
                    <a:gd name="connsiteX4" fmla="*/ 20003 w 32385"/>
                    <a:gd name="connsiteY4" fmla="*/ 12382 h 96202"/>
                    <a:gd name="connsiteX5" fmla="*/ 2858 w 32385"/>
                    <a:gd name="connsiteY5" fmla="*/ 20955 h 96202"/>
                    <a:gd name="connsiteX6" fmla="*/ 0 w 32385"/>
                    <a:gd name="connsiteY6" fmla="*/ 11430 h 96202"/>
                    <a:gd name="connsiteX7" fmla="*/ 20955 w 32385"/>
                    <a:gd name="connsiteY7" fmla="*/ 0 h 962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2385" h="96202">
                      <a:moveTo>
                        <a:pt x="20955" y="0"/>
                      </a:moveTo>
                      <a:lnTo>
                        <a:pt x="32385" y="0"/>
                      </a:lnTo>
                      <a:lnTo>
                        <a:pt x="32385" y="96202"/>
                      </a:lnTo>
                      <a:lnTo>
                        <a:pt x="20003" y="96202"/>
                      </a:lnTo>
                      <a:lnTo>
                        <a:pt x="20003" y="12382"/>
                      </a:lnTo>
                      <a:lnTo>
                        <a:pt x="2858" y="20955"/>
                      </a:lnTo>
                      <a:lnTo>
                        <a:pt x="0" y="11430"/>
                      </a:lnTo>
                      <a:lnTo>
                        <a:pt x="20955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accent1">
                      <a:lumMod val="75000"/>
                      <a:alpha val="54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C89E0386-1116-164F-D34C-34B762F05205}"/>
                  </a:ext>
                </a:extLst>
              </p:cNvPr>
              <p:cNvGrpSpPr/>
              <p:nvPr/>
            </p:nvGrpSpPr>
            <p:grpSpPr>
              <a:xfrm>
                <a:off x="793682" y="5122838"/>
                <a:ext cx="64770" cy="1529714"/>
                <a:chOff x="849829" y="4759667"/>
                <a:chExt cx="64770" cy="1529714"/>
              </a:xfrm>
              <a:grpFill/>
            </p:grpSpPr>
            <p:sp>
              <p:nvSpPr>
                <p:cNvPr id="43" name="Freeform: Shape 42">
                  <a:extLst>
                    <a:ext uri="{FF2B5EF4-FFF2-40B4-BE49-F238E27FC236}">
                      <a16:creationId xmlns:a16="http://schemas.microsoft.com/office/drawing/2014/main" id="{B07EB990-561D-BED9-3C4E-06728884C62E}"/>
                    </a:ext>
                  </a:extLst>
                </p:cNvPr>
                <p:cNvSpPr/>
                <p:nvPr/>
              </p:nvSpPr>
              <p:spPr>
                <a:xfrm>
                  <a:off x="865070" y="4759667"/>
                  <a:ext cx="32385" cy="96203"/>
                </a:xfrm>
                <a:custGeom>
                  <a:avLst/>
                  <a:gdLst>
                    <a:gd name="connsiteX0" fmla="*/ 20955 w 32385"/>
                    <a:gd name="connsiteY0" fmla="*/ 0 h 96203"/>
                    <a:gd name="connsiteX1" fmla="*/ 32385 w 32385"/>
                    <a:gd name="connsiteY1" fmla="*/ 0 h 96203"/>
                    <a:gd name="connsiteX2" fmla="*/ 32385 w 32385"/>
                    <a:gd name="connsiteY2" fmla="*/ 96203 h 96203"/>
                    <a:gd name="connsiteX3" fmla="*/ 20003 w 32385"/>
                    <a:gd name="connsiteY3" fmla="*/ 96203 h 96203"/>
                    <a:gd name="connsiteX4" fmla="*/ 20003 w 32385"/>
                    <a:gd name="connsiteY4" fmla="*/ 12383 h 96203"/>
                    <a:gd name="connsiteX5" fmla="*/ 2858 w 32385"/>
                    <a:gd name="connsiteY5" fmla="*/ 20955 h 96203"/>
                    <a:gd name="connsiteX6" fmla="*/ 0 w 32385"/>
                    <a:gd name="connsiteY6" fmla="*/ 11430 h 96203"/>
                    <a:gd name="connsiteX7" fmla="*/ 20955 w 32385"/>
                    <a:gd name="connsiteY7" fmla="*/ 0 h 9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2385" h="96203">
                      <a:moveTo>
                        <a:pt x="20955" y="0"/>
                      </a:moveTo>
                      <a:lnTo>
                        <a:pt x="32385" y="0"/>
                      </a:lnTo>
                      <a:lnTo>
                        <a:pt x="32385" y="96203"/>
                      </a:lnTo>
                      <a:lnTo>
                        <a:pt x="20003" y="96203"/>
                      </a:lnTo>
                      <a:lnTo>
                        <a:pt x="20003" y="12383"/>
                      </a:lnTo>
                      <a:lnTo>
                        <a:pt x="2858" y="20955"/>
                      </a:lnTo>
                      <a:lnTo>
                        <a:pt x="0" y="11430"/>
                      </a:lnTo>
                      <a:lnTo>
                        <a:pt x="20955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accent1">
                      <a:lumMod val="75000"/>
                      <a:alpha val="54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4" name="Freeform: Shape 43">
                  <a:extLst>
                    <a:ext uri="{FF2B5EF4-FFF2-40B4-BE49-F238E27FC236}">
                      <a16:creationId xmlns:a16="http://schemas.microsoft.com/office/drawing/2014/main" id="{93CFF689-B1DC-AF67-4F5F-5A223B649D24}"/>
                    </a:ext>
                  </a:extLst>
                </p:cNvPr>
                <p:cNvSpPr/>
                <p:nvPr/>
              </p:nvSpPr>
              <p:spPr>
                <a:xfrm>
                  <a:off x="865070" y="4993982"/>
                  <a:ext cx="32385" cy="96203"/>
                </a:xfrm>
                <a:custGeom>
                  <a:avLst/>
                  <a:gdLst>
                    <a:gd name="connsiteX0" fmla="*/ 20955 w 32385"/>
                    <a:gd name="connsiteY0" fmla="*/ 0 h 96203"/>
                    <a:gd name="connsiteX1" fmla="*/ 32385 w 32385"/>
                    <a:gd name="connsiteY1" fmla="*/ 0 h 96203"/>
                    <a:gd name="connsiteX2" fmla="*/ 32385 w 32385"/>
                    <a:gd name="connsiteY2" fmla="*/ 96203 h 96203"/>
                    <a:gd name="connsiteX3" fmla="*/ 20003 w 32385"/>
                    <a:gd name="connsiteY3" fmla="*/ 96203 h 96203"/>
                    <a:gd name="connsiteX4" fmla="*/ 20003 w 32385"/>
                    <a:gd name="connsiteY4" fmla="*/ 12383 h 96203"/>
                    <a:gd name="connsiteX5" fmla="*/ 2858 w 32385"/>
                    <a:gd name="connsiteY5" fmla="*/ 20955 h 96203"/>
                    <a:gd name="connsiteX6" fmla="*/ 0 w 32385"/>
                    <a:gd name="connsiteY6" fmla="*/ 11430 h 96203"/>
                    <a:gd name="connsiteX7" fmla="*/ 20955 w 32385"/>
                    <a:gd name="connsiteY7" fmla="*/ 0 h 9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2385" h="96203">
                      <a:moveTo>
                        <a:pt x="20955" y="0"/>
                      </a:moveTo>
                      <a:lnTo>
                        <a:pt x="32385" y="0"/>
                      </a:lnTo>
                      <a:lnTo>
                        <a:pt x="32385" y="96203"/>
                      </a:lnTo>
                      <a:lnTo>
                        <a:pt x="20003" y="96203"/>
                      </a:lnTo>
                      <a:lnTo>
                        <a:pt x="20003" y="12383"/>
                      </a:lnTo>
                      <a:lnTo>
                        <a:pt x="2858" y="20955"/>
                      </a:lnTo>
                      <a:lnTo>
                        <a:pt x="0" y="11430"/>
                      </a:lnTo>
                      <a:lnTo>
                        <a:pt x="20955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accent1">
                      <a:lumMod val="75000"/>
                      <a:alpha val="54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5" name="Freeform: Shape 44">
                  <a:extLst>
                    <a:ext uri="{FF2B5EF4-FFF2-40B4-BE49-F238E27FC236}">
                      <a16:creationId xmlns:a16="http://schemas.microsoft.com/office/drawing/2014/main" id="{80AF5714-C729-1EC0-B390-6B1CBAC0235D}"/>
                    </a:ext>
                  </a:extLst>
                </p:cNvPr>
                <p:cNvSpPr/>
                <p:nvPr/>
              </p:nvSpPr>
              <p:spPr>
                <a:xfrm>
                  <a:off x="849829" y="5190197"/>
                  <a:ext cx="64770" cy="100013"/>
                </a:xfrm>
                <a:custGeom>
                  <a:avLst/>
                  <a:gdLst>
                    <a:gd name="connsiteX0" fmla="*/ 33338 w 64770"/>
                    <a:gd name="connsiteY0" fmla="*/ 0 h 100013"/>
                    <a:gd name="connsiteX1" fmla="*/ 64770 w 64770"/>
                    <a:gd name="connsiteY1" fmla="*/ 49530 h 100013"/>
                    <a:gd name="connsiteX2" fmla="*/ 31433 w 64770"/>
                    <a:gd name="connsiteY2" fmla="*/ 100013 h 100013"/>
                    <a:gd name="connsiteX3" fmla="*/ 0 w 64770"/>
                    <a:gd name="connsiteY3" fmla="*/ 50483 h 100013"/>
                    <a:gd name="connsiteX4" fmla="*/ 33338 w 64770"/>
                    <a:gd name="connsiteY4" fmla="*/ 0 h 100013"/>
                    <a:gd name="connsiteX5" fmla="*/ 32385 w 64770"/>
                    <a:gd name="connsiteY5" fmla="*/ 10477 h 100013"/>
                    <a:gd name="connsiteX6" fmla="*/ 12383 w 64770"/>
                    <a:gd name="connsiteY6" fmla="*/ 50483 h 100013"/>
                    <a:gd name="connsiteX7" fmla="*/ 32385 w 64770"/>
                    <a:gd name="connsiteY7" fmla="*/ 89535 h 100013"/>
                    <a:gd name="connsiteX8" fmla="*/ 52388 w 64770"/>
                    <a:gd name="connsiteY8" fmla="*/ 49530 h 100013"/>
                    <a:gd name="connsiteX9" fmla="*/ 32385 w 64770"/>
                    <a:gd name="connsiteY9" fmla="*/ 10477 h 100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4770" h="100013">
                      <a:moveTo>
                        <a:pt x="33338" y="0"/>
                      </a:moveTo>
                      <a:cubicBezTo>
                        <a:pt x="52388" y="0"/>
                        <a:pt x="64770" y="18098"/>
                        <a:pt x="64770" y="49530"/>
                      </a:cubicBezTo>
                      <a:cubicBezTo>
                        <a:pt x="64770" y="81915"/>
                        <a:pt x="52388" y="100013"/>
                        <a:pt x="31433" y="100013"/>
                      </a:cubicBezTo>
                      <a:cubicBezTo>
                        <a:pt x="12383" y="100013"/>
                        <a:pt x="0" y="81915"/>
                        <a:pt x="0" y="50483"/>
                      </a:cubicBezTo>
                      <a:cubicBezTo>
                        <a:pt x="0" y="18098"/>
                        <a:pt x="14288" y="0"/>
                        <a:pt x="33338" y="0"/>
                      </a:cubicBezTo>
                      <a:close/>
                      <a:moveTo>
                        <a:pt x="32385" y="10477"/>
                      </a:moveTo>
                      <a:cubicBezTo>
                        <a:pt x="20003" y="10477"/>
                        <a:pt x="12383" y="24765"/>
                        <a:pt x="12383" y="50483"/>
                      </a:cubicBezTo>
                      <a:cubicBezTo>
                        <a:pt x="12383" y="75248"/>
                        <a:pt x="20003" y="89535"/>
                        <a:pt x="32385" y="89535"/>
                      </a:cubicBezTo>
                      <a:cubicBezTo>
                        <a:pt x="45720" y="89535"/>
                        <a:pt x="52388" y="74295"/>
                        <a:pt x="52388" y="49530"/>
                      </a:cubicBezTo>
                      <a:cubicBezTo>
                        <a:pt x="52388" y="25718"/>
                        <a:pt x="46673" y="10477"/>
                        <a:pt x="32385" y="10477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accent1">
                      <a:lumMod val="75000"/>
                      <a:alpha val="54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6" name="Freeform: Shape 45">
                  <a:extLst>
                    <a:ext uri="{FF2B5EF4-FFF2-40B4-BE49-F238E27FC236}">
                      <a16:creationId xmlns:a16="http://schemas.microsoft.com/office/drawing/2014/main" id="{AF90FC54-6B43-CC63-AE2B-C7C89FD95AAC}"/>
                    </a:ext>
                  </a:extLst>
                </p:cNvPr>
                <p:cNvSpPr/>
                <p:nvPr/>
              </p:nvSpPr>
              <p:spPr>
                <a:xfrm>
                  <a:off x="865070" y="5389269"/>
                  <a:ext cx="32385" cy="96202"/>
                </a:xfrm>
                <a:custGeom>
                  <a:avLst/>
                  <a:gdLst>
                    <a:gd name="connsiteX0" fmla="*/ 20955 w 32385"/>
                    <a:gd name="connsiteY0" fmla="*/ 0 h 96202"/>
                    <a:gd name="connsiteX1" fmla="*/ 32385 w 32385"/>
                    <a:gd name="connsiteY1" fmla="*/ 0 h 96202"/>
                    <a:gd name="connsiteX2" fmla="*/ 32385 w 32385"/>
                    <a:gd name="connsiteY2" fmla="*/ 96202 h 96202"/>
                    <a:gd name="connsiteX3" fmla="*/ 20003 w 32385"/>
                    <a:gd name="connsiteY3" fmla="*/ 96202 h 96202"/>
                    <a:gd name="connsiteX4" fmla="*/ 20003 w 32385"/>
                    <a:gd name="connsiteY4" fmla="*/ 12382 h 96202"/>
                    <a:gd name="connsiteX5" fmla="*/ 2858 w 32385"/>
                    <a:gd name="connsiteY5" fmla="*/ 20955 h 96202"/>
                    <a:gd name="connsiteX6" fmla="*/ 0 w 32385"/>
                    <a:gd name="connsiteY6" fmla="*/ 11430 h 96202"/>
                    <a:gd name="connsiteX7" fmla="*/ 20955 w 32385"/>
                    <a:gd name="connsiteY7" fmla="*/ 0 h 962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2385" h="96202">
                      <a:moveTo>
                        <a:pt x="20955" y="0"/>
                      </a:moveTo>
                      <a:lnTo>
                        <a:pt x="32385" y="0"/>
                      </a:lnTo>
                      <a:lnTo>
                        <a:pt x="32385" y="96202"/>
                      </a:lnTo>
                      <a:lnTo>
                        <a:pt x="20003" y="96202"/>
                      </a:lnTo>
                      <a:lnTo>
                        <a:pt x="20003" y="12382"/>
                      </a:lnTo>
                      <a:lnTo>
                        <a:pt x="2858" y="20955"/>
                      </a:lnTo>
                      <a:lnTo>
                        <a:pt x="0" y="11430"/>
                      </a:lnTo>
                      <a:lnTo>
                        <a:pt x="20955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accent1">
                      <a:lumMod val="75000"/>
                      <a:alpha val="54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7" name="Freeform: Shape 46">
                  <a:extLst>
                    <a:ext uri="{FF2B5EF4-FFF2-40B4-BE49-F238E27FC236}">
                      <a16:creationId xmlns:a16="http://schemas.microsoft.com/office/drawing/2014/main" id="{83F54790-94DE-F751-E09C-7BA2E8963909}"/>
                    </a:ext>
                  </a:extLst>
                </p:cNvPr>
                <p:cNvSpPr/>
                <p:nvPr/>
              </p:nvSpPr>
              <p:spPr>
                <a:xfrm>
                  <a:off x="849829" y="5585484"/>
                  <a:ext cx="64770" cy="100012"/>
                </a:xfrm>
                <a:custGeom>
                  <a:avLst/>
                  <a:gdLst>
                    <a:gd name="connsiteX0" fmla="*/ 33338 w 64770"/>
                    <a:gd name="connsiteY0" fmla="*/ 0 h 100012"/>
                    <a:gd name="connsiteX1" fmla="*/ 64770 w 64770"/>
                    <a:gd name="connsiteY1" fmla="*/ 49530 h 100012"/>
                    <a:gd name="connsiteX2" fmla="*/ 31433 w 64770"/>
                    <a:gd name="connsiteY2" fmla="*/ 100012 h 100012"/>
                    <a:gd name="connsiteX3" fmla="*/ 0 w 64770"/>
                    <a:gd name="connsiteY3" fmla="*/ 50482 h 100012"/>
                    <a:gd name="connsiteX4" fmla="*/ 33338 w 64770"/>
                    <a:gd name="connsiteY4" fmla="*/ 0 h 100012"/>
                    <a:gd name="connsiteX5" fmla="*/ 32385 w 64770"/>
                    <a:gd name="connsiteY5" fmla="*/ 10477 h 100012"/>
                    <a:gd name="connsiteX6" fmla="*/ 12383 w 64770"/>
                    <a:gd name="connsiteY6" fmla="*/ 50482 h 100012"/>
                    <a:gd name="connsiteX7" fmla="*/ 32385 w 64770"/>
                    <a:gd name="connsiteY7" fmla="*/ 89535 h 100012"/>
                    <a:gd name="connsiteX8" fmla="*/ 52388 w 64770"/>
                    <a:gd name="connsiteY8" fmla="*/ 49530 h 100012"/>
                    <a:gd name="connsiteX9" fmla="*/ 32385 w 64770"/>
                    <a:gd name="connsiteY9" fmla="*/ 10477 h 1000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4770" h="100012">
                      <a:moveTo>
                        <a:pt x="33338" y="0"/>
                      </a:moveTo>
                      <a:cubicBezTo>
                        <a:pt x="52388" y="952"/>
                        <a:pt x="64770" y="19050"/>
                        <a:pt x="64770" y="49530"/>
                      </a:cubicBezTo>
                      <a:cubicBezTo>
                        <a:pt x="64770" y="81915"/>
                        <a:pt x="52388" y="100012"/>
                        <a:pt x="31433" y="100012"/>
                      </a:cubicBezTo>
                      <a:cubicBezTo>
                        <a:pt x="12383" y="100012"/>
                        <a:pt x="0" y="81915"/>
                        <a:pt x="0" y="50482"/>
                      </a:cubicBezTo>
                      <a:cubicBezTo>
                        <a:pt x="0" y="18097"/>
                        <a:pt x="14288" y="0"/>
                        <a:pt x="33338" y="0"/>
                      </a:cubicBezTo>
                      <a:close/>
                      <a:moveTo>
                        <a:pt x="32385" y="10477"/>
                      </a:moveTo>
                      <a:cubicBezTo>
                        <a:pt x="20003" y="10477"/>
                        <a:pt x="12383" y="24765"/>
                        <a:pt x="12383" y="50482"/>
                      </a:cubicBezTo>
                      <a:cubicBezTo>
                        <a:pt x="12383" y="75247"/>
                        <a:pt x="20003" y="89535"/>
                        <a:pt x="32385" y="89535"/>
                      </a:cubicBezTo>
                      <a:cubicBezTo>
                        <a:pt x="45720" y="89535"/>
                        <a:pt x="52388" y="74295"/>
                        <a:pt x="52388" y="49530"/>
                      </a:cubicBezTo>
                      <a:cubicBezTo>
                        <a:pt x="52388" y="25717"/>
                        <a:pt x="46673" y="10477"/>
                        <a:pt x="32385" y="10477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accent1">
                      <a:lumMod val="75000"/>
                      <a:alpha val="54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8" name="Freeform: Shape 47">
                  <a:extLst>
                    <a:ext uri="{FF2B5EF4-FFF2-40B4-BE49-F238E27FC236}">
                      <a16:creationId xmlns:a16="http://schemas.microsoft.com/office/drawing/2014/main" id="{31926CD1-D454-1DAB-A88B-8D93D5E16D17}"/>
                    </a:ext>
                  </a:extLst>
                </p:cNvPr>
                <p:cNvSpPr/>
                <p:nvPr/>
              </p:nvSpPr>
              <p:spPr>
                <a:xfrm>
                  <a:off x="849829" y="5782652"/>
                  <a:ext cx="64770" cy="100013"/>
                </a:xfrm>
                <a:custGeom>
                  <a:avLst/>
                  <a:gdLst>
                    <a:gd name="connsiteX0" fmla="*/ 33338 w 64770"/>
                    <a:gd name="connsiteY0" fmla="*/ 0 h 100013"/>
                    <a:gd name="connsiteX1" fmla="*/ 64770 w 64770"/>
                    <a:gd name="connsiteY1" fmla="*/ 49530 h 100013"/>
                    <a:gd name="connsiteX2" fmla="*/ 31433 w 64770"/>
                    <a:gd name="connsiteY2" fmla="*/ 100013 h 100013"/>
                    <a:gd name="connsiteX3" fmla="*/ 0 w 64770"/>
                    <a:gd name="connsiteY3" fmla="*/ 50483 h 100013"/>
                    <a:gd name="connsiteX4" fmla="*/ 33338 w 64770"/>
                    <a:gd name="connsiteY4" fmla="*/ 0 h 100013"/>
                    <a:gd name="connsiteX5" fmla="*/ 32385 w 64770"/>
                    <a:gd name="connsiteY5" fmla="*/ 11430 h 100013"/>
                    <a:gd name="connsiteX6" fmla="*/ 12383 w 64770"/>
                    <a:gd name="connsiteY6" fmla="*/ 51435 h 100013"/>
                    <a:gd name="connsiteX7" fmla="*/ 32385 w 64770"/>
                    <a:gd name="connsiteY7" fmla="*/ 90488 h 100013"/>
                    <a:gd name="connsiteX8" fmla="*/ 52388 w 64770"/>
                    <a:gd name="connsiteY8" fmla="*/ 50483 h 100013"/>
                    <a:gd name="connsiteX9" fmla="*/ 32385 w 64770"/>
                    <a:gd name="connsiteY9" fmla="*/ 11430 h 100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4770" h="100013">
                      <a:moveTo>
                        <a:pt x="33338" y="0"/>
                      </a:moveTo>
                      <a:cubicBezTo>
                        <a:pt x="52388" y="953"/>
                        <a:pt x="64770" y="19050"/>
                        <a:pt x="64770" y="49530"/>
                      </a:cubicBezTo>
                      <a:cubicBezTo>
                        <a:pt x="64770" y="81915"/>
                        <a:pt x="52388" y="100013"/>
                        <a:pt x="31433" y="100013"/>
                      </a:cubicBezTo>
                      <a:cubicBezTo>
                        <a:pt x="12383" y="100013"/>
                        <a:pt x="0" y="81915"/>
                        <a:pt x="0" y="50483"/>
                      </a:cubicBezTo>
                      <a:cubicBezTo>
                        <a:pt x="0" y="18098"/>
                        <a:pt x="14288" y="0"/>
                        <a:pt x="33338" y="0"/>
                      </a:cubicBezTo>
                      <a:close/>
                      <a:moveTo>
                        <a:pt x="32385" y="11430"/>
                      </a:moveTo>
                      <a:cubicBezTo>
                        <a:pt x="20003" y="11430"/>
                        <a:pt x="12383" y="24765"/>
                        <a:pt x="12383" y="51435"/>
                      </a:cubicBezTo>
                      <a:cubicBezTo>
                        <a:pt x="12383" y="76200"/>
                        <a:pt x="20003" y="90488"/>
                        <a:pt x="32385" y="90488"/>
                      </a:cubicBezTo>
                      <a:cubicBezTo>
                        <a:pt x="45720" y="90488"/>
                        <a:pt x="52388" y="75248"/>
                        <a:pt x="52388" y="50483"/>
                      </a:cubicBezTo>
                      <a:cubicBezTo>
                        <a:pt x="52388" y="26670"/>
                        <a:pt x="46673" y="11430"/>
                        <a:pt x="32385" y="11430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accent1">
                      <a:lumMod val="75000"/>
                      <a:alpha val="54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9" name="Freeform: Shape 48">
                  <a:extLst>
                    <a:ext uri="{FF2B5EF4-FFF2-40B4-BE49-F238E27FC236}">
                      <a16:creationId xmlns:a16="http://schemas.microsoft.com/office/drawing/2014/main" id="{8D39EF08-22C0-737F-E72A-1F2E90CDA932}"/>
                    </a:ext>
                  </a:extLst>
                </p:cNvPr>
                <p:cNvSpPr/>
                <p:nvPr/>
              </p:nvSpPr>
              <p:spPr>
                <a:xfrm>
                  <a:off x="865070" y="5957912"/>
                  <a:ext cx="32385" cy="97155"/>
                </a:xfrm>
                <a:custGeom>
                  <a:avLst/>
                  <a:gdLst>
                    <a:gd name="connsiteX0" fmla="*/ 20955 w 32385"/>
                    <a:gd name="connsiteY0" fmla="*/ 0 h 97155"/>
                    <a:gd name="connsiteX1" fmla="*/ 32385 w 32385"/>
                    <a:gd name="connsiteY1" fmla="*/ 0 h 97155"/>
                    <a:gd name="connsiteX2" fmla="*/ 32385 w 32385"/>
                    <a:gd name="connsiteY2" fmla="*/ 97155 h 97155"/>
                    <a:gd name="connsiteX3" fmla="*/ 20003 w 32385"/>
                    <a:gd name="connsiteY3" fmla="*/ 97155 h 97155"/>
                    <a:gd name="connsiteX4" fmla="*/ 20003 w 32385"/>
                    <a:gd name="connsiteY4" fmla="*/ 12383 h 97155"/>
                    <a:gd name="connsiteX5" fmla="*/ 2858 w 32385"/>
                    <a:gd name="connsiteY5" fmla="*/ 20955 h 97155"/>
                    <a:gd name="connsiteX6" fmla="*/ 0 w 32385"/>
                    <a:gd name="connsiteY6" fmla="*/ 11430 h 97155"/>
                    <a:gd name="connsiteX7" fmla="*/ 20955 w 32385"/>
                    <a:gd name="connsiteY7" fmla="*/ 0 h 97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2385" h="97155">
                      <a:moveTo>
                        <a:pt x="20955" y="0"/>
                      </a:moveTo>
                      <a:lnTo>
                        <a:pt x="32385" y="0"/>
                      </a:lnTo>
                      <a:lnTo>
                        <a:pt x="32385" y="97155"/>
                      </a:lnTo>
                      <a:lnTo>
                        <a:pt x="20003" y="97155"/>
                      </a:lnTo>
                      <a:lnTo>
                        <a:pt x="20003" y="12383"/>
                      </a:lnTo>
                      <a:lnTo>
                        <a:pt x="2858" y="20955"/>
                      </a:lnTo>
                      <a:lnTo>
                        <a:pt x="0" y="11430"/>
                      </a:lnTo>
                      <a:lnTo>
                        <a:pt x="20955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accent1">
                      <a:lumMod val="75000"/>
                      <a:alpha val="54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0" name="Freeform: Shape 49">
                  <a:extLst>
                    <a:ext uri="{FF2B5EF4-FFF2-40B4-BE49-F238E27FC236}">
                      <a16:creationId xmlns:a16="http://schemas.microsoft.com/office/drawing/2014/main" id="{941AB415-E75C-BDC5-7BE2-F5AB57E854D6}"/>
                    </a:ext>
                  </a:extLst>
                </p:cNvPr>
                <p:cNvSpPr/>
                <p:nvPr/>
              </p:nvSpPr>
              <p:spPr>
                <a:xfrm>
                  <a:off x="865070" y="6193179"/>
                  <a:ext cx="32385" cy="96202"/>
                </a:xfrm>
                <a:custGeom>
                  <a:avLst/>
                  <a:gdLst>
                    <a:gd name="connsiteX0" fmla="*/ 20955 w 32385"/>
                    <a:gd name="connsiteY0" fmla="*/ 0 h 96202"/>
                    <a:gd name="connsiteX1" fmla="*/ 32385 w 32385"/>
                    <a:gd name="connsiteY1" fmla="*/ 0 h 96202"/>
                    <a:gd name="connsiteX2" fmla="*/ 32385 w 32385"/>
                    <a:gd name="connsiteY2" fmla="*/ 96202 h 96202"/>
                    <a:gd name="connsiteX3" fmla="*/ 20003 w 32385"/>
                    <a:gd name="connsiteY3" fmla="*/ 96202 h 96202"/>
                    <a:gd name="connsiteX4" fmla="*/ 20003 w 32385"/>
                    <a:gd name="connsiteY4" fmla="*/ 12382 h 96202"/>
                    <a:gd name="connsiteX5" fmla="*/ 2858 w 32385"/>
                    <a:gd name="connsiteY5" fmla="*/ 20955 h 96202"/>
                    <a:gd name="connsiteX6" fmla="*/ 0 w 32385"/>
                    <a:gd name="connsiteY6" fmla="*/ 11430 h 96202"/>
                    <a:gd name="connsiteX7" fmla="*/ 20955 w 32385"/>
                    <a:gd name="connsiteY7" fmla="*/ 0 h 962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2385" h="96202">
                      <a:moveTo>
                        <a:pt x="20955" y="0"/>
                      </a:moveTo>
                      <a:lnTo>
                        <a:pt x="32385" y="0"/>
                      </a:lnTo>
                      <a:lnTo>
                        <a:pt x="32385" y="96202"/>
                      </a:lnTo>
                      <a:lnTo>
                        <a:pt x="20003" y="96202"/>
                      </a:lnTo>
                      <a:lnTo>
                        <a:pt x="20003" y="12382"/>
                      </a:lnTo>
                      <a:lnTo>
                        <a:pt x="2858" y="20955"/>
                      </a:lnTo>
                      <a:lnTo>
                        <a:pt x="0" y="11430"/>
                      </a:lnTo>
                      <a:lnTo>
                        <a:pt x="20955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accent1">
                      <a:lumMod val="75000"/>
                      <a:alpha val="54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8" name="Group 27">
                <a:extLst>
                  <a:ext uri="{FF2B5EF4-FFF2-40B4-BE49-F238E27FC236}">
                    <a16:creationId xmlns:a16="http://schemas.microsoft.com/office/drawing/2014/main" id="{8E40C086-C6AE-E534-03BD-18540B82638A}"/>
                  </a:ext>
                </a:extLst>
              </p:cNvPr>
              <p:cNvGrpSpPr/>
              <p:nvPr/>
            </p:nvGrpSpPr>
            <p:grpSpPr>
              <a:xfrm>
                <a:off x="1274294" y="5080649"/>
                <a:ext cx="64770" cy="1529714"/>
                <a:chOff x="849829" y="4759667"/>
                <a:chExt cx="64770" cy="1529714"/>
              </a:xfrm>
              <a:grpFill/>
            </p:grpSpPr>
            <p:sp>
              <p:nvSpPr>
                <p:cNvPr id="35" name="Freeform: Shape 34">
                  <a:extLst>
                    <a:ext uri="{FF2B5EF4-FFF2-40B4-BE49-F238E27FC236}">
                      <a16:creationId xmlns:a16="http://schemas.microsoft.com/office/drawing/2014/main" id="{61A8F6FF-6546-15ED-1A73-DF09A4BDE4C0}"/>
                    </a:ext>
                  </a:extLst>
                </p:cNvPr>
                <p:cNvSpPr/>
                <p:nvPr/>
              </p:nvSpPr>
              <p:spPr>
                <a:xfrm>
                  <a:off x="865070" y="4759667"/>
                  <a:ext cx="32385" cy="96203"/>
                </a:xfrm>
                <a:custGeom>
                  <a:avLst/>
                  <a:gdLst>
                    <a:gd name="connsiteX0" fmla="*/ 20955 w 32385"/>
                    <a:gd name="connsiteY0" fmla="*/ 0 h 96203"/>
                    <a:gd name="connsiteX1" fmla="*/ 32385 w 32385"/>
                    <a:gd name="connsiteY1" fmla="*/ 0 h 96203"/>
                    <a:gd name="connsiteX2" fmla="*/ 32385 w 32385"/>
                    <a:gd name="connsiteY2" fmla="*/ 96203 h 96203"/>
                    <a:gd name="connsiteX3" fmla="*/ 20003 w 32385"/>
                    <a:gd name="connsiteY3" fmla="*/ 96203 h 96203"/>
                    <a:gd name="connsiteX4" fmla="*/ 20003 w 32385"/>
                    <a:gd name="connsiteY4" fmla="*/ 12383 h 96203"/>
                    <a:gd name="connsiteX5" fmla="*/ 2858 w 32385"/>
                    <a:gd name="connsiteY5" fmla="*/ 20955 h 96203"/>
                    <a:gd name="connsiteX6" fmla="*/ 0 w 32385"/>
                    <a:gd name="connsiteY6" fmla="*/ 11430 h 96203"/>
                    <a:gd name="connsiteX7" fmla="*/ 20955 w 32385"/>
                    <a:gd name="connsiteY7" fmla="*/ 0 h 9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2385" h="96203">
                      <a:moveTo>
                        <a:pt x="20955" y="0"/>
                      </a:moveTo>
                      <a:lnTo>
                        <a:pt x="32385" y="0"/>
                      </a:lnTo>
                      <a:lnTo>
                        <a:pt x="32385" y="96203"/>
                      </a:lnTo>
                      <a:lnTo>
                        <a:pt x="20003" y="96203"/>
                      </a:lnTo>
                      <a:lnTo>
                        <a:pt x="20003" y="12383"/>
                      </a:lnTo>
                      <a:lnTo>
                        <a:pt x="2858" y="20955"/>
                      </a:lnTo>
                      <a:lnTo>
                        <a:pt x="0" y="11430"/>
                      </a:lnTo>
                      <a:lnTo>
                        <a:pt x="20955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accent1">
                      <a:lumMod val="75000"/>
                      <a:alpha val="54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6" name="Freeform: Shape 35">
                  <a:extLst>
                    <a:ext uri="{FF2B5EF4-FFF2-40B4-BE49-F238E27FC236}">
                      <a16:creationId xmlns:a16="http://schemas.microsoft.com/office/drawing/2014/main" id="{F4C0BCDB-7F0F-EBFC-9675-FEEF6D0C620B}"/>
                    </a:ext>
                  </a:extLst>
                </p:cNvPr>
                <p:cNvSpPr/>
                <p:nvPr/>
              </p:nvSpPr>
              <p:spPr>
                <a:xfrm>
                  <a:off x="865070" y="4993982"/>
                  <a:ext cx="32385" cy="96203"/>
                </a:xfrm>
                <a:custGeom>
                  <a:avLst/>
                  <a:gdLst>
                    <a:gd name="connsiteX0" fmla="*/ 20955 w 32385"/>
                    <a:gd name="connsiteY0" fmla="*/ 0 h 96203"/>
                    <a:gd name="connsiteX1" fmla="*/ 32385 w 32385"/>
                    <a:gd name="connsiteY1" fmla="*/ 0 h 96203"/>
                    <a:gd name="connsiteX2" fmla="*/ 32385 w 32385"/>
                    <a:gd name="connsiteY2" fmla="*/ 96203 h 96203"/>
                    <a:gd name="connsiteX3" fmla="*/ 20003 w 32385"/>
                    <a:gd name="connsiteY3" fmla="*/ 96203 h 96203"/>
                    <a:gd name="connsiteX4" fmla="*/ 20003 w 32385"/>
                    <a:gd name="connsiteY4" fmla="*/ 12383 h 96203"/>
                    <a:gd name="connsiteX5" fmla="*/ 2858 w 32385"/>
                    <a:gd name="connsiteY5" fmla="*/ 20955 h 96203"/>
                    <a:gd name="connsiteX6" fmla="*/ 0 w 32385"/>
                    <a:gd name="connsiteY6" fmla="*/ 11430 h 96203"/>
                    <a:gd name="connsiteX7" fmla="*/ 20955 w 32385"/>
                    <a:gd name="connsiteY7" fmla="*/ 0 h 9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2385" h="96203">
                      <a:moveTo>
                        <a:pt x="20955" y="0"/>
                      </a:moveTo>
                      <a:lnTo>
                        <a:pt x="32385" y="0"/>
                      </a:lnTo>
                      <a:lnTo>
                        <a:pt x="32385" y="96203"/>
                      </a:lnTo>
                      <a:lnTo>
                        <a:pt x="20003" y="96203"/>
                      </a:lnTo>
                      <a:lnTo>
                        <a:pt x="20003" y="12383"/>
                      </a:lnTo>
                      <a:lnTo>
                        <a:pt x="2858" y="20955"/>
                      </a:lnTo>
                      <a:lnTo>
                        <a:pt x="0" y="11430"/>
                      </a:lnTo>
                      <a:lnTo>
                        <a:pt x="20955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accent1">
                      <a:lumMod val="75000"/>
                      <a:alpha val="54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7" name="Freeform: Shape 36">
                  <a:extLst>
                    <a:ext uri="{FF2B5EF4-FFF2-40B4-BE49-F238E27FC236}">
                      <a16:creationId xmlns:a16="http://schemas.microsoft.com/office/drawing/2014/main" id="{8D0CBA72-7CA9-EE40-5942-5DB00B296462}"/>
                    </a:ext>
                  </a:extLst>
                </p:cNvPr>
                <p:cNvSpPr/>
                <p:nvPr/>
              </p:nvSpPr>
              <p:spPr>
                <a:xfrm>
                  <a:off x="849829" y="5190197"/>
                  <a:ext cx="64770" cy="100013"/>
                </a:xfrm>
                <a:custGeom>
                  <a:avLst/>
                  <a:gdLst>
                    <a:gd name="connsiteX0" fmla="*/ 33338 w 64770"/>
                    <a:gd name="connsiteY0" fmla="*/ 0 h 100013"/>
                    <a:gd name="connsiteX1" fmla="*/ 64770 w 64770"/>
                    <a:gd name="connsiteY1" fmla="*/ 49530 h 100013"/>
                    <a:gd name="connsiteX2" fmla="*/ 31433 w 64770"/>
                    <a:gd name="connsiteY2" fmla="*/ 100013 h 100013"/>
                    <a:gd name="connsiteX3" fmla="*/ 0 w 64770"/>
                    <a:gd name="connsiteY3" fmla="*/ 50483 h 100013"/>
                    <a:gd name="connsiteX4" fmla="*/ 33338 w 64770"/>
                    <a:gd name="connsiteY4" fmla="*/ 0 h 100013"/>
                    <a:gd name="connsiteX5" fmla="*/ 32385 w 64770"/>
                    <a:gd name="connsiteY5" fmla="*/ 10477 h 100013"/>
                    <a:gd name="connsiteX6" fmla="*/ 12383 w 64770"/>
                    <a:gd name="connsiteY6" fmla="*/ 50483 h 100013"/>
                    <a:gd name="connsiteX7" fmla="*/ 32385 w 64770"/>
                    <a:gd name="connsiteY7" fmla="*/ 89535 h 100013"/>
                    <a:gd name="connsiteX8" fmla="*/ 52388 w 64770"/>
                    <a:gd name="connsiteY8" fmla="*/ 49530 h 100013"/>
                    <a:gd name="connsiteX9" fmla="*/ 32385 w 64770"/>
                    <a:gd name="connsiteY9" fmla="*/ 10477 h 100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4770" h="100013">
                      <a:moveTo>
                        <a:pt x="33338" y="0"/>
                      </a:moveTo>
                      <a:cubicBezTo>
                        <a:pt x="52388" y="0"/>
                        <a:pt x="64770" y="18098"/>
                        <a:pt x="64770" y="49530"/>
                      </a:cubicBezTo>
                      <a:cubicBezTo>
                        <a:pt x="64770" y="81915"/>
                        <a:pt x="52388" y="100013"/>
                        <a:pt x="31433" y="100013"/>
                      </a:cubicBezTo>
                      <a:cubicBezTo>
                        <a:pt x="12383" y="100013"/>
                        <a:pt x="0" y="81915"/>
                        <a:pt x="0" y="50483"/>
                      </a:cubicBezTo>
                      <a:cubicBezTo>
                        <a:pt x="0" y="18098"/>
                        <a:pt x="14288" y="0"/>
                        <a:pt x="33338" y="0"/>
                      </a:cubicBezTo>
                      <a:close/>
                      <a:moveTo>
                        <a:pt x="32385" y="10477"/>
                      </a:moveTo>
                      <a:cubicBezTo>
                        <a:pt x="20003" y="10477"/>
                        <a:pt x="12383" y="24765"/>
                        <a:pt x="12383" y="50483"/>
                      </a:cubicBezTo>
                      <a:cubicBezTo>
                        <a:pt x="12383" y="75248"/>
                        <a:pt x="20003" y="89535"/>
                        <a:pt x="32385" y="89535"/>
                      </a:cubicBezTo>
                      <a:cubicBezTo>
                        <a:pt x="45720" y="89535"/>
                        <a:pt x="52388" y="74295"/>
                        <a:pt x="52388" y="49530"/>
                      </a:cubicBezTo>
                      <a:cubicBezTo>
                        <a:pt x="52388" y="25718"/>
                        <a:pt x="46673" y="10477"/>
                        <a:pt x="32385" y="10477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accent1">
                      <a:lumMod val="75000"/>
                      <a:alpha val="54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8" name="Freeform: Shape 37">
                  <a:extLst>
                    <a:ext uri="{FF2B5EF4-FFF2-40B4-BE49-F238E27FC236}">
                      <a16:creationId xmlns:a16="http://schemas.microsoft.com/office/drawing/2014/main" id="{76532676-71BD-D9F5-413B-23FFF6190A4D}"/>
                    </a:ext>
                  </a:extLst>
                </p:cNvPr>
                <p:cNvSpPr/>
                <p:nvPr/>
              </p:nvSpPr>
              <p:spPr>
                <a:xfrm>
                  <a:off x="865070" y="5389269"/>
                  <a:ext cx="32385" cy="96202"/>
                </a:xfrm>
                <a:custGeom>
                  <a:avLst/>
                  <a:gdLst>
                    <a:gd name="connsiteX0" fmla="*/ 20955 w 32385"/>
                    <a:gd name="connsiteY0" fmla="*/ 0 h 96202"/>
                    <a:gd name="connsiteX1" fmla="*/ 32385 w 32385"/>
                    <a:gd name="connsiteY1" fmla="*/ 0 h 96202"/>
                    <a:gd name="connsiteX2" fmla="*/ 32385 w 32385"/>
                    <a:gd name="connsiteY2" fmla="*/ 96202 h 96202"/>
                    <a:gd name="connsiteX3" fmla="*/ 20003 w 32385"/>
                    <a:gd name="connsiteY3" fmla="*/ 96202 h 96202"/>
                    <a:gd name="connsiteX4" fmla="*/ 20003 w 32385"/>
                    <a:gd name="connsiteY4" fmla="*/ 12382 h 96202"/>
                    <a:gd name="connsiteX5" fmla="*/ 2858 w 32385"/>
                    <a:gd name="connsiteY5" fmla="*/ 20955 h 96202"/>
                    <a:gd name="connsiteX6" fmla="*/ 0 w 32385"/>
                    <a:gd name="connsiteY6" fmla="*/ 11430 h 96202"/>
                    <a:gd name="connsiteX7" fmla="*/ 20955 w 32385"/>
                    <a:gd name="connsiteY7" fmla="*/ 0 h 962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2385" h="96202">
                      <a:moveTo>
                        <a:pt x="20955" y="0"/>
                      </a:moveTo>
                      <a:lnTo>
                        <a:pt x="32385" y="0"/>
                      </a:lnTo>
                      <a:lnTo>
                        <a:pt x="32385" y="96202"/>
                      </a:lnTo>
                      <a:lnTo>
                        <a:pt x="20003" y="96202"/>
                      </a:lnTo>
                      <a:lnTo>
                        <a:pt x="20003" y="12382"/>
                      </a:lnTo>
                      <a:lnTo>
                        <a:pt x="2858" y="20955"/>
                      </a:lnTo>
                      <a:lnTo>
                        <a:pt x="0" y="11430"/>
                      </a:lnTo>
                      <a:lnTo>
                        <a:pt x="20955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accent1">
                      <a:lumMod val="75000"/>
                      <a:alpha val="54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9" name="Freeform: Shape 38">
                  <a:extLst>
                    <a:ext uri="{FF2B5EF4-FFF2-40B4-BE49-F238E27FC236}">
                      <a16:creationId xmlns:a16="http://schemas.microsoft.com/office/drawing/2014/main" id="{8B4FDB40-D55D-62DB-0D53-EDBEE9A73CF0}"/>
                    </a:ext>
                  </a:extLst>
                </p:cNvPr>
                <p:cNvSpPr/>
                <p:nvPr/>
              </p:nvSpPr>
              <p:spPr>
                <a:xfrm>
                  <a:off x="849829" y="5585484"/>
                  <a:ext cx="64770" cy="100012"/>
                </a:xfrm>
                <a:custGeom>
                  <a:avLst/>
                  <a:gdLst>
                    <a:gd name="connsiteX0" fmla="*/ 33338 w 64770"/>
                    <a:gd name="connsiteY0" fmla="*/ 0 h 100012"/>
                    <a:gd name="connsiteX1" fmla="*/ 64770 w 64770"/>
                    <a:gd name="connsiteY1" fmla="*/ 49530 h 100012"/>
                    <a:gd name="connsiteX2" fmla="*/ 31433 w 64770"/>
                    <a:gd name="connsiteY2" fmla="*/ 100012 h 100012"/>
                    <a:gd name="connsiteX3" fmla="*/ 0 w 64770"/>
                    <a:gd name="connsiteY3" fmla="*/ 50482 h 100012"/>
                    <a:gd name="connsiteX4" fmla="*/ 33338 w 64770"/>
                    <a:gd name="connsiteY4" fmla="*/ 0 h 100012"/>
                    <a:gd name="connsiteX5" fmla="*/ 32385 w 64770"/>
                    <a:gd name="connsiteY5" fmla="*/ 10477 h 100012"/>
                    <a:gd name="connsiteX6" fmla="*/ 12383 w 64770"/>
                    <a:gd name="connsiteY6" fmla="*/ 50482 h 100012"/>
                    <a:gd name="connsiteX7" fmla="*/ 32385 w 64770"/>
                    <a:gd name="connsiteY7" fmla="*/ 89535 h 100012"/>
                    <a:gd name="connsiteX8" fmla="*/ 52388 w 64770"/>
                    <a:gd name="connsiteY8" fmla="*/ 49530 h 100012"/>
                    <a:gd name="connsiteX9" fmla="*/ 32385 w 64770"/>
                    <a:gd name="connsiteY9" fmla="*/ 10477 h 1000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4770" h="100012">
                      <a:moveTo>
                        <a:pt x="33338" y="0"/>
                      </a:moveTo>
                      <a:cubicBezTo>
                        <a:pt x="52388" y="952"/>
                        <a:pt x="64770" y="19050"/>
                        <a:pt x="64770" y="49530"/>
                      </a:cubicBezTo>
                      <a:cubicBezTo>
                        <a:pt x="64770" y="81915"/>
                        <a:pt x="52388" y="100012"/>
                        <a:pt x="31433" y="100012"/>
                      </a:cubicBezTo>
                      <a:cubicBezTo>
                        <a:pt x="12383" y="100012"/>
                        <a:pt x="0" y="81915"/>
                        <a:pt x="0" y="50482"/>
                      </a:cubicBezTo>
                      <a:cubicBezTo>
                        <a:pt x="0" y="18097"/>
                        <a:pt x="14288" y="0"/>
                        <a:pt x="33338" y="0"/>
                      </a:cubicBezTo>
                      <a:close/>
                      <a:moveTo>
                        <a:pt x="32385" y="10477"/>
                      </a:moveTo>
                      <a:cubicBezTo>
                        <a:pt x="20003" y="10477"/>
                        <a:pt x="12383" y="24765"/>
                        <a:pt x="12383" y="50482"/>
                      </a:cubicBezTo>
                      <a:cubicBezTo>
                        <a:pt x="12383" y="75247"/>
                        <a:pt x="20003" y="89535"/>
                        <a:pt x="32385" y="89535"/>
                      </a:cubicBezTo>
                      <a:cubicBezTo>
                        <a:pt x="45720" y="89535"/>
                        <a:pt x="52388" y="74295"/>
                        <a:pt x="52388" y="49530"/>
                      </a:cubicBezTo>
                      <a:cubicBezTo>
                        <a:pt x="52388" y="25717"/>
                        <a:pt x="46673" y="10477"/>
                        <a:pt x="32385" y="10477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accent1">
                      <a:lumMod val="75000"/>
                      <a:alpha val="54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0" name="Freeform: Shape 39">
                  <a:extLst>
                    <a:ext uri="{FF2B5EF4-FFF2-40B4-BE49-F238E27FC236}">
                      <a16:creationId xmlns:a16="http://schemas.microsoft.com/office/drawing/2014/main" id="{7B90B113-B251-E2CD-14AA-23B1C0464882}"/>
                    </a:ext>
                  </a:extLst>
                </p:cNvPr>
                <p:cNvSpPr/>
                <p:nvPr/>
              </p:nvSpPr>
              <p:spPr>
                <a:xfrm>
                  <a:off x="849829" y="5782652"/>
                  <a:ext cx="64770" cy="100013"/>
                </a:xfrm>
                <a:custGeom>
                  <a:avLst/>
                  <a:gdLst>
                    <a:gd name="connsiteX0" fmla="*/ 33338 w 64770"/>
                    <a:gd name="connsiteY0" fmla="*/ 0 h 100013"/>
                    <a:gd name="connsiteX1" fmla="*/ 64770 w 64770"/>
                    <a:gd name="connsiteY1" fmla="*/ 49530 h 100013"/>
                    <a:gd name="connsiteX2" fmla="*/ 31433 w 64770"/>
                    <a:gd name="connsiteY2" fmla="*/ 100013 h 100013"/>
                    <a:gd name="connsiteX3" fmla="*/ 0 w 64770"/>
                    <a:gd name="connsiteY3" fmla="*/ 50483 h 100013"/>
                    <a:gd name="connsiteX4" fmla="*/ 33338 w 64770"/>
                    <a:gd name="connsiteY4" fmla="*/ 0 h 100013"/>
                    <a:gd name="connsiteX5" fmla="*/ 32385 w 64770"/>
                    <a:gd name="connsiteY5" fmla="*/ 11430 h 100013"/>
                    <a:gd name="connsiteX6" fmla="*/ 12383 w 64770"/>
                    <a:gd name="connsiteY6" fmla="*/ 51435 h 100013"/>
                    <a:gd name="connsiteX7" fmla="*/ 32385 w 64770"/>
                    <a:gd name="connsiteY7" fmla="*/ 90488 h 100013"/>
                    <a:gd name="connsiteX8" fmla="*/ 52388 w 64770"/>
                    <a:gd name="connsiteY8" fmla="*/ 50483 h 100013"/>
                    <a:gd name="connsiteX9" fmla="*/ 32385 w 64770"/>
                    <a:gd name="connsiteY9" fmla="*/ 11430 h 100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4770" h="100013">
                      <a:moveTo>
                        <a:pt x="33338" y="0"/>
                      </a:moveTo>
                      <a:cubicBezTo>
                        <a:pt x="52388" y="953"/>
                        <a:pt x="64770" y="19050"/>
                        <a:pt x="64770" y="49530"/>
                      </a:cubicBezTo>
                      <a:cubicBezTo>
                        <a:pt x="64770" y="81915"/>
                        <a:pt x="52388" y="100013"/>
                        <a:pt x="31433" y="100013"/>
                      </a:cubicBezTo>
                      <a:cubicBezTo>
                        <a:pt x="12383" y="100013"/>
                        <a:pt x="0" y="81915"/>
                        <a:pt x="0" y="50483"/>
                      </a:cubicBezTo>
                      <a:cubicBezTo>
                        <a:pt x="0" y="18098"/>
                        <a:pt x="14288" y="0"/>
                        <a:pt x="33338" y="0"/>
                      </a:cubicBezTo>
                      <a:close/>
                      <a:moveTo>
                        <a:pt x="32385" y="11430"/>
                      </a:moveTo>
                      <a:cubicBezTo>
                        <a:pt x="20003" y="11430"/>
                        <a:pt x="12383" y="24765"/>
                        <a:pt x="12383" y="51435"/>
                      </a:cubicBezTo>
                      <a:cubicBezTo>
                        <a:pt x="12383" y="76200"/>
                        <a:pt x="20003" y="90488"/>
                        <a:pt x="32385" y="90488"/>
                      </a:cubicBezTo>
                      <a:cubicBezTo>
                        <a:pt x="45720" y="90488"/>
                        <a:pt x="52388" y="75248"/>
                        <a:pt x="52388" y="50483"/>
                      </a:cubicBezTo>
                      <a:cubicBezTo>
                        <a:pt x="52388" y="26670"/>
                        <a:pt x="46673" y="11430"/>
                        <a:pt x="32385" y="11430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accent1">
                      <a:lumMod val="75000"/>
                      <a:alpha val="54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1" name="Freeform: Shape 40">
                  <a:extLst>
                    <a:ext uri="{FF2B5EF4-FFF2-40B4-BE49-F238E27FC236}">
                      <a16:creationId xmlns:a16="http://schemas.microsoft.com/office/drawing/2014/main" id="{208E7711-F44F-9720-2D06-D097CF2976B8}"/>
                    </a:ext>
                  </a:extLst>
                </p:cNvPr>
                <p:cNvSpPr/>
                <p:nvPr/>
              </p:nvSpPr>
              <p:spPr>
                <a:xfrm>
                  <a:off x="865070" y="5957912"/>
                  <a:ext cx="32385" cy="97155"/>
                </a:xfrm>
                <a:custGeom>
                  <a:avLst/>
                  <a:gdLst>
                    <a:gd name="connsiteX0" fmla="*/ 20955 w 32385"/>
                    <a:gd name="connsiteY0" fmla="*/ 0 h 97155"/>
                    <a:gd name="connsiteX1" fmla="*/ 32385 w 32385"/>
                    <a:gd name="connsiteY1" fmla="*/ 0 h 97155"/>
                    <a:gd name="connsiteX2" fmla="*/ 32385 w 32385"/>
                    <a:gd name="connsiteY2" fmla="*/ 97155 h 97155"/>
                    <a:gd name="connsiteX3" fmla="*/ 20003 w 32385"/>
                    <a:gd name="connsiteY3" fmla="*/ 97155 h 97155"/>
                    <a:gd name="connsiteX4" fmla="*/ 20003 w 32385"/>
                    <a:gd name="connsiteY4" fmla="*/ 12383 h 97155"/>
                    <a:gd name="connsiteX5" fmla="*/ 2858 w 32385"/>
                    <a:gd name="connsiteY5" fmla="*/ 20955 h 97155"/>
                    <a:gd name="connsiteX6" fmla="*/ 0 w 32385"/>
                    <a:gd name="connsiteY6" fmla="*/ 11430 h 97155"/>
                    <a:gd name="connsiteX7" fmla="*/ 20955 w 32385"/>
                    <a:gd name="connsiteY7" fmla="*/ 0 h 97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2385" h="97155">
                      <a:moveTo>
                        <a:pt x="20955" y="0"/>
                      </a:moveTo>
                      <a:lnTo>
                        <a:pt x="32385" y="0"/>
                      </a:lnTo>
                      <a:lnTo>
                        <a:pt x="32385" y="97155"/>
                      </a:lnTo>
                      <a:lnTo>
                        <a:pt x="20003" y="97155"/>
                      </a:lnTo>
                      <a:lnTo>
                        <a:pt x="20003" y="12383"/>
                      </a:lnTo>
                      <a:lnTo>
                        <a:pt x="2858" y="20955"/>
                      </a:lnTo>
                      <a:lnTo>
                        <a:pt x="0" y="11430"/>
                      </a:lnTo>
                      <a:lnTo>
                        <a:pt x="20955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accent1">
                      <a:lumMod val="75000"/>
                      <a:alpha val="54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2" name="Freeform: Shape 41">
                  <a:extLst>
                    <a:ext uri="{FF2B5EF4-FFF2-40B4-BE49-F238E27FC236}">
                      <a16:creationId xmlns:a16="http://schemas.microsoft.com/office/drawing/2014/main" id="{31EED445-79F0-8EF2-70EC-ABF25B6959CE}"/>
                    </a:ext>
                  </a:extLst>
                </p:cNvPr>
                <p:cNvSpPr/>
                <p:nvPr/>
              </p:nvSpPr>
              <p:spPr>
                <a:xfrm>
                  <a:off x="865070" y="6193179"/>
                  <a:ext cx="32385" cy="96202"/>
                </a:xfrm>
                <a:custGeom>
                  <a:avLst/>
                  <a:gdLst>
                    <a:gd name="connsiteX0" fmla="*/ 20955 w 32385"/>
                    <a:gd name="connsiteY0" fmla="*/ 0 h 96202"/>
                    <a:gd name="connsiteX1" fmla="*/ 32385 w 32385"/>
                    <a:gd name="connsiteY1" fmla="*/ 0 h 96202"/>
                    <a:gd name="connsiteX2" fmla="*/ 32385 w 32385"/>
                    <a:gd name="connsiteY2" fmla="*/ 96202 h 96202"/>
                    <a:gd name="connsiteX3" fmla="*/ 20003 w 32385"/>
                    <a:gd name="connsiteY3" fmla="*/ 96202 h 96202"/>
                    <a:gd name="connsiteX4" fmla="*/ 20003 w 32385"/>
                    <a:gd name="connsiteY4" fmla="*/ 12382 h 96202"/>
                    <a:gd name="connsiteX5" fmla="*/ 2858 w 32385"/>
                    <a:gd name="connsiteY5" fmla="*/ 20955 h 96202"/>
                    <a:gd name="connsiteX6" fmla="*/ 0 w 32385"/>
                    <a:gd name="connsiteY6" fmla="*/ 11430 h 96202"/>
                    <a:gd name="connsiteX7" fmla="*/ 20955 w 32385"/>
                    <a:gd name="connsiteY7" fmla="*/ 0 h 962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2385" h="96202">
                      <a:moveTo>
                        <a:pt x="20955" y="0"/>
                      </a:moveTo>
                      <a:lnTo>
                        <a:pt x="32385" y="0"/>
                      </a:lnTo>
                      <a:lnTo>
                        <a:pt x="32385" y="96202"/>
                      </a:lnTo>
                      <a:lnTo>
                        <a:pt x="20003" y="96202"/>
                      </a:lnTo>
                      <a:lnTo>
                        <a:pt x="20003" y="12382"/>
                      </a:lnTo>
                      <a:lnTo>
                        <a:pt x="2858" y="20955"/>
                      </a:lnTo>
                      <a:lnTo>
                        <a:pt x="0" y="11430"/>
                      </a:lnTo>
                      <a:lnTo>
                        <a:pt x="20955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accent1">
                      <a:lumMod val="75000"/>
                      <a:alpha val="54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0693CC38-7869-E690-35F3-0718C04F43DB}"/>
                  </a:ext>
                </a:extLst>
              </p:cNvPr>
              <p:cNvSpPr/>
              <p:nvPr/>
            </p:nvSpPr>
            <p:spPr>
              <a:xfrm>
                <a:off x="1555547" y="5674137"/>
                <a:ext cx="32385" cy="96203"/>
              </a:xfrm>
              <a:custGeom>
                <a:avLst/>
                <a:gdLst>
                  <a:gd name="connsiteX0" fmla="*/ 20955 w 32385"/>
                  <a:gd name="connsiteY0" fmla="*/ 0 h 96203"/>
                  <a:gd name="connsiteX1" fmla="*/ 32385 w 32385"/>
                  <a:gd name="connsiteY1" fmla="*/ 0 h 96203"/>
                  <a:gd name="connsiteX2" fmla="*/ 32385 w 32385"/>
                  <a:gd name="connsiteY2" fmla="*/ 96203 h 96203"/>
                  <a:gd name="connsiteX3" fmla="*/ 20003 w 32385"/>
                  <a:gd name="connsiteY3" fmla="*/ 96203 h 96203"/>
                  <a:gd name="connsiteX4" fmla="*/ 20003 w 32385"/>
                  <a:gd name="connsiteY4" fmla="*/ 12383 h 96203"/>
                  <a:gd name="connsiteX5" fmla="*/ 2858 w 32385"/>
                  <a:gd name="connsiteY5" fmla="*/ 20955 h 96203"/>
                  <a:gd name="connsiteX6" fmla="*/ 0 w 32385"/>
                  <a:gd name="connsiteY6" fmla="*/ 11430 h 96203"/>
                  <a:gd name="connsiteX7" fmla="*/ 20955 w 32385"/>
                  <a:gd name="connsiteY7" fmla="*/ 0 h 9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2385" h="96203">
                    <a:moveTo>
                      <a:pt x="20955" y="0"/>
                    </a:moveTo>
                    <a:lnTo>
                      <a:pt x="32385" y="0"/>
                    </a:lnTo>
                    <a:lnTo>
                      <a:pt x="32385" y="96203"/>
                    </a:lnTo>
                    <a:lnTo>
                      <a:pt x="20003" y="96203"/>
                    </a:lnTo>
                    <a:lnTo>
                      <a:pt x="20003" y="12383"/>
                    </a:lnTo>
                    <a:lnTo>
                      <a:pt x="2858" y="20955"/>
                    </a:lnTo>
                    <a:lnTo>
                      <a:pt x="0" y="11430"/>
                    </a:lnTo>
                    <a:lnTo>
                      <a:pt x="20955" y="0"/>
                    </a:lnTo>
                    <a:close/>
                  </a:path>
                </a:pathLst>
              </a:custGeom>
              <a:grpFill/>
              <a:ln>
                <a:solidFill>
                  <a:schemeClr val="accent1">
                    <a:lumMod val="75000"/>
                    <a:alpha val="54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2C4089FA-CF00-FA7B-ECB7-9CBF76AB1F8C}"/>
                  </a:ext>
                </a:extLst>
              </p:cNvPr>
              <p:cNvSpPr/>
              <p:nvPr/>
            </p:nvSpPr>
            <p:spPr>
              <a:xfrm>
                <a:off x="1555547" y="5908452"/>
                <a:ext cx="32385" cy="96203"/>
              </a:xfrm>
              <a:custGeom>
                <a:avLst/>
                <a:gdLst>
                  <a:gd name="connsiteX0" fmla="*/ 20955 w 32385"/>
                  <a:gd name="connsiteY0" fmla="*/ 0 h 96203"/>
                  <a:gd name="connsiteX1" fmla="*/ 32385 w 32385"/>
                  <a:gd name="connsiteY1" fmla="*/ 0 h 96203"/>
                  <a:gd name="connsiteX2" fmla="*/ 32385 w 32385"/>
                  <a:gd name="connsiteY2" fmla="*/ 96203 h 96203"/>
                  <a:gd name="connsiteX3" fmla="*/ 20003 w 32385"/>
                  <a:gd name="connsiteY3" fmla="*/ 96203 h 96203"/>
                  <a:gd name="connsiteX4" fmla="*/ 20003 w 32385"/>
                  <a:gd name="connsiteY4" fmla="*/ 12383 h 96203"/>
                  <a:gd name="connsiteX5" fmla="*/ 2858 w 32385"/>
                  <a:gd name="connsiteY5" fmla="*/ 20955 h 96203"/>
                  <a:gd name="connsiteX6" fmla="*/ 0 w 32385"/>
                  <a:gd name="connsiteY6" fmla="*/ 11430 h 96203"/>
                  <a:gd name="connsiteX7" fmla="*/ 20955 w 32385"/>
                  <a:gd name="connsiteY7" fmla="*/ 0 h 9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2385" h="96203">
                    <a:moveTo>
                      <a:pt x="20955" y="0"/>
                    </a:moveTo>
                    <a:lnTo>
                      <a:pt x="32385" y="0"/>
                    </a:lnTo>
                    <a:lnTo>
                      <a:pt x="32385" y="96203"/>
                    </a:lnTo>
                    <a:lnTo>
                      <a:pt x="20003" y="96203"/>
                    </a:lnTo>
                    <a:lnTo>
                      <a:pt x="20003" y="12383"/>
                    </a:lnTo>
                    <a:lnTo>
                      <a:pt x="2858" y="20955"/>
                    </a:lnTo>
                    <a:lnTo>
                      <a:pt x="0" y="11430"/>
                    </a:lnTo>
                    <a:lnTo>
                      <a:pt x="20955" y="0"/>
                    </a:lnTo>
                    <a:close/>
                  </a:path>
                </a:pathLst>
              </a:custGeom>
              <a:grpFill/>
              <a:ln>
                <a:solidFill>
                  <a:schemeClr val="accent1">
                    <a:lumMod val="75000"/>
                    <a:alpha val="54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8AB33F53-127A-B14E-5DE6-0A8F19F0290F}"/>
                  </a:ext>
                </a:extLst>
              </p:cNvPr>
              <p:cNvSpPr/>
              <p:nvPr/>
            </p:nvSpPr>
            <p:spPr>
              <a:xfrm>
                <a:off x="1540306" y="6104667"/>
                <a:ext cx="64770" cy="100013"/>
              </a:xfrm>
              <a:custGeom>
                <a:avLst/>
                <a:gdLst>
                  <a:gd name="connsiteX0" fmla="*/ 33338 w 64770"/>
                  <a:gd name="connsiteY0" fmla="*/ 0 h 100013"/>
                  <a:gd name="connsiteX1" fmla="*/ 64770 w 64770"/>
                  <a:gd name="connsiteY1" fmla="*/ 49530 h 100013"/>
                  <a:gd name="connsiteX2" fmla="*/ 31433 w 64770"/>
                  <a:gd name="connsiteY2" fmla="*/ 100013 h 100013"/>
                  <a:gd name="connsiteX3" fmla="*/ 0 w 64770"/>
                  <a:gd name="connsiteY3" fmla="*/ 50483 h 100013"/>
                  <a:gd name="connsiteX4" fmla="*/ 33338 w 64770"/>
                  <a:gd name="connsiteY4" fmla="*/ 0 h 100013"/>
                  <a:gd name="connsiteX5" fmla="*/ 32385 w 64770"/>
                  <a:gd name="connsiteY5" fmla="*/ 10477 h 100013"/>
                  <a:gd name="connsiteX6" fmla="*/ 12383 w 64770"/>
                  <a:gd name="connsiteY6" fmla="*/ 50483 h 100013"/>
                  <a:gd name="connsiteX7" fmla="*/ 32385 w 64770"/>
                  <a:gd name="connsiteY7" fmla="*/ 89535 h 100013"/>
                  <a:gd name="connsiteX8" fmla="*/ 52388 w 64770"/>
                  <a:gd name="connsiteY8" fmla="*/ 49530 h 100013"/>
                  <a:gd name="connsiteX9" fmla="*/ 32385 w 64770"/>
                  <a:gd name="connsiteY9" fmla="*/ 10477 h 100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4770" h="100013">
                    <a:moveTo>
                      <a:pt x="33338" y="0"/>
                    </a:moveTo>
                    <a:cubicBezTo>
                      <a:pt x="52388" y="0"/>
                      <a:pt x="64770" y="18098"/>
                      <a:pt x="64770" y="49530"/>
                    </a:cubicBezTo>
                    <a:cubicBezTo>
                      <a:pt x="64770" y="81915"/>
                      <a:pt x="52388" y="100013"/>
                      <a:pt x="31433" y="100013"/>
                    </a:cubicBezTo>
                    <a:cubicBezTo>
                      <a:pt x="12383" y="100013"/>
                      <a:pt x="0" y="81915"/>
                      <a:pt x="0" y="50483"/>
                    </a:cubicBezTo>
                    <a:cubicBezTo>
                      <a:pt x="0" y="18098"/>
                      <a:pt x="14288" y="0"/>
                      <a:pt x="33338" y="0"/>
                    </a:cubicBezTo>
                    <a:close/>
                    <a:moveTo>
                      <a:pt x="32385" y="10477"/>
                    </a:moveTo>
                    <a:cubicBezTo>
                      <a:pt x="20003" y="10477"/>
                      <a:pt x="12383" y="24765"/>
                      <a:pt x="12383" y="50483"/>
                    </a:cubicBezTo>
                    <a:cubicBezTo>
                      <a:pt x="12383" y="75248"/>
                      <a:pt x="20003" y="89535"/>
                      <a:pt x="32385" y="89535"/>
                    </a:cubicBezTo>
                    <a:cubicBezTo>
                      <a:pt x="45720" y="89535"/>
                      <a:pt x="52388" y="74295"/>
                      <a:pt x="52388" y="49530"/>
                    </a:cubicBezTo>
                    <a:cubicBezTo>
                      <a:pt x="52388" y="25718"/>
                      <a:pt x="46673" y="10477"/>
                      <a:pt x="32385" y="10477"/>
                    </a:cubicBezTo>
                    <a:close/>
                  </a:path>
                </a:pathLst>
              </a:custGeom>
              <a:grpFill/>
              <a:ln>
                <a:solidFill>
                  <a:schemeClr val="accent1">
                    <a:lumMod val="75000"/>
                    <a:alpha val="54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22A7C0C1-6227-09A1-8947-BF7A458CC7A9}"/>
                  </a:ext>
                </a:extLst>
              </p:cNvPr>
              <p:cNvSpPr/>
              <p:nvPr/>
            </p:nvSpPr>
            <p:spPr>
              <a:xfrm>
                <a:off x="1555547" y="6303739"/>
                <a:ext cx="32385" cy="96202"/>
              </a:xfrm>
              <a:custGeom>
                <a:avLst/>
                <a:gdLst>
                  <a:gd name="connsiteX0" fmla="*/ 20955 w 32385"/>
                  <a:gd name="connsiteY0" fmla="*/ 0 h 96202"/>
                  <a:gd name="connsiteX1" fmla="*/ 32385 w 32385"/>
                  <a:gd name="connsiteY1" fmla="*/ 0 h 96202"/>
                  <a:gd name="connsiteX2" fmla="*/ 32385 w 32385"/>
                  <a:gd name="connsiteY2" fmla="*/ 96202 h 96202"/>
                  <a:gd name="connsiteX3" fmla="*/ 20003 w 32385"/>
                  <a:gd name="connsiteY3" fmla="*/ 96202 h 96202"/>
                  <a:gd name="connsiteX4" fmla="*/ 20003 w 32385"/>
                  <a:gd name="connsiteY4" fmla="*/ 12382 h 96202"/>
                  <a:gd name="connsiteX5" fmla="*/ 2858 w 32385"/>
                  <a:gd name="connsiteY5" fmla="*/ 20955 h 96202"/>
                  <a:gd name="connsiteX6" fmla="*/ 0 w 32385"/>
                  <a:gd name="connsiteY6" fmla="*/ 11430 h 96202"/>
                  <a:gd name="connsiteX7" fmla="*/ 20955 w 32385"/>
                  <a:gd name="connsiteY7" fmla="*/ 0 h 962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2385" h="96202">
                    <a:moveTo>
                      <a:pt x="20955" y="0"/>
                    </a:moveTo>
                    <a:lnTo>
                      <a:pt x="32385" y="0"/>
                    </a:lnTo>
                    <a:lnTo>
                      <a:pt x="32385" y="96202"/>
                    </a:lnTo>
                    <a:lnTo>
                      <a:pt x="20003" y="96202"/>
                    </a:lnTo>
                    <a:lnTo>
                      <a:pt x="20003" y="12382"/>
                    </a:lnTo>
                    <a:lnTo>
                      <a:pt x="2858" y="20955"/>
                    </a:lnTo>
                    <a:lnTo>
                      <a:pt x="0" y="11430"/>
                    </a:lnTo>
                    <a:lnTo>
                      <a:pt x="20955" y="0"/>
                    </a:lnTo>
                    <a:close/>
                  </a:path>
                </a:pathLst>
              </a:custGeom>
              <a:grpFill/>
              <a:ln>
                <a:solidFill>
                  <a:schemeClr val="accent1">
                    <a:lumMod val="75000"/>
                    <a:alpha val="54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DA64FC25-509B-3657-F76A-CB241AC66805}"/>
                  </a:ext>
                </a:extLst>
              </p:cNvPr>
              <p:cNvSpPr/>
              <p:nvPr/>
            </p:nvSpPr>
            <p:spPr>
              <a:xfrm>
                <a:off x="1540306" y="6499954"/>
                <a:ext cx="64770" cy="100012"/>
              </a:xfrm>
              <a:custGeom>
                <a:avLst/>
                <a:gdLst>
                  <a:gd name="connsiteX0" fmla="*/ 33338 w 64770"/>
                  <a:gd name="connsiteY0" fmla="*/ 0 h 100012"/>
                  <a:gd name="connsiteX1" fmla="*/ 64770 w 64770"/>
                  <a:gd name="connsiteY1" fmla="*/ 49530 h 100012"/>
                  <a:gd name="connsiteX2" fmla="*/ 31433 w 64770"/>
                  <a:gd name="connsiteY2" fmla="*/ 100012 h 100012"/>
                  <a:gd name="connsiteX3" fmla="*/ 0 w 64770"/>
                  <a:gd name="connsiteY3" fmla="*/ 50482 h 100012"/>
                  <a:gd name="connsiteX4" fmla="*/ 33338 w 64770"/>
                  <a:gd name="connsiteY4" fmla="*/ 0 h 100012"/>
                  <a:gd name="connsiteX5" fmla="*/ 32385 w 64770"/>
                  <a:gd name="connsiteY5" fmla="*/ 10477 h 100012"/>
                  <a:gd name="connsiteX6" fmla="*/ 12383 w 64770"/>
                  <a:gd name="connsiteY6" fmla="*/ 50482 h 100012"/>
                  <a:gd name="connsiteX7" fmla="*/ 32385 w 64770"/>
                  <a:gd name="connsiteY7" fmla="*/ 89535 h 100012"/>
                  <a:gd name="connsiteX8" fmla="*/ 52388 w 64770"/>
                  <a:gd name="connsiteY8" fmla="*/ 49530 h 100012"/>
                  <a:gd name="connsiteX9" fmla="*/ 32385 w 64770"/>
                  <a:gd name="connsiteY9" fmla="*/ 10477 h 100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4770" h="100012">
                    <a:moveTo>
                      <a:pt x="33338" y="0"/>
                    </a:moveTo>
                    <a:cubicBezTo>
                      <a:pt x="52388" y="952"/>
                      <a:pt x="64770" y="19050"/>
                      <a:pt x="64770" y="49530"/>
                    </a:cubicBezTo>
                    <a:cubicBezTo>
                      <a:pt x="64770" y="81915"/>
                      <a:pt x="52388" y="100012"/>
                      <a:pt x="31433" y="100012"/>
                    </a:cubicBezTo>
                    <a:cubicBezTo>
                      <a:pt x="12383" y="100012"/>
                      <a:pt x="0" y="81915"/>
                      <a:pt x="0" y="50482"/>
                    </a:cubicBezTo>
                    <a:cubicBezTo>
                      <a:pt x="0" y="18097"/>
                      <a:pt x="14288" y="0"/>
                      <a:pt x="33338" y="0"/>
                    </a:cubicBezTo>
                    <a:close/>
                    <a:moveTo>
                      <a:pt x="32385" y="10477"/>
                    </a:moveTo>
                    <a:cubicBezTo>
                      <a:pt x="20003" y="10477"/>
                      <a:pt x="12383" y="24765"/>
                      <a:pt x="12383" y="50482"/>
                    </a:cubicBezTo>
                    <a:cubicBezTo>
                      <a:pt x="12383" y="75247"/>
                      <a:pt x="20003" y="89535"/>
                      <a:pt x="32385" y="89535"/>
                    </a:cubicBezTo>
                    <a:cubicBezTo>
                      <a:pt x="45720" y="89535"/>
                      <a:pt x="52388" y="74295"/>
                      <a:pt x="52388" y="49530"/>
                    </a:cubicBezTo>
                    <a:cubicBezTo>
                      <a:pt x="52388" y="25717"/>
                      <a:pt x="46673" y="10477"/>
                      <a:pt x="32385" y="10477"/>
                    </a:cubicBezTo>
                    <a:close/>
                  </a:path>
                </a:pathLst>
              </a:custGeom>
              <a:grpFill/>
              <a:ln>
                <a:solidFill>
                  <a:schemeClr val="accent1">
                    <a:lumMod val="75000"/>
                    <a:alpha val="54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" name="Freeform: Shape 33">
                <a:extLst>
                  <a:ext uri="{FF2B5EF4-FFF2-40B4-BE49-F238E27FC236}">
                    <a16:creationId xmlns:a16="http://schemas.microsoft.com/office/drawing/2014/main" id="{00BE0C50-132D-B7C1-1235-C42556AFD9A1}"/>
                  </a:ext>
                </a:extLst>
              </p:cNvPr>
              <p:cNvSpPr/>
              <p:nvPr/>
            </p:nvSpPr>
            <p:spPr>
              <a:xfrm>
                <a:off x="1540306" y="6697122"/>
                <a:ext cx="64770" cy="100013"/>
              </a:xfrm>
              <a:custGeom>
                <a:avLst/>
                <a:gdLst>
                  <a:gd name="connsiteX0" fmla="*/ 33338 w 64770"/>
                  <a:gd name="connsiteY0" fmla="*/ 0 h 100013"/>
                  <a:gd name="connsiteX1" fmla="*/ 64770 w 64770"/>
                  <a:gd name="connsiteY1" fmla="*/ 49530 h 100013"/>
                  <a:gd name="connsiteX2" fmla="*/ 31433 w 64770"/>
                  <a:gd name="connsiteY2" fmla="*/ 100013 h 100013"/>
                  <a:gd name="connsiteX3" fmla="*/ 0 w 64770"/>
                  <a:gd name="connsiteY3" fmla="*/ 50483 h 100013"/>
                  <a:gd name="connsiteX4" fmla="*/ 33338 w 64770"/>
                  <a:gd name="connsiteY4" fmla="*/ 0 h 100013"/>
                  <a:gd name="connsiteX5" fmla="*/ 32385 w 64770"/>
                  <a:gd name="connsiteY5" fmla="*/ 11430 h 100013"/>
                  <a:gd name="connsiteX6" fmla="*/ 12383 w 64770"/>
                  <a:gd name="connsiteY6" fmla="*/ 51435 h 100013"/>
                  <a:gd name="connsiteX7" fmla="*/ 32385 w 64770"/>
                  <a:gd name="connsiteY7" fmla="*/ 90488 h 100013"/>
                  <a:gd name="connsiteX8" fmla="*/ 52388 w 64770"/>
                  <a:gd name="connsiteY8" fmla="*/ 50483 h 100013"/>
                  <a:gd name="connsiteX9" fmla="*/ 32385 w 64770"/>
                  <a:gd name="connsiteY9" fmla="*/ 11430 h 100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4770" h="100013">
                    <a:moveTo>
                      <a:pt x="33338" y="0"/>
                    </a:moveTo>
                    <a:cubicBezTo>
                      <a:pt x="52388" y="953"/>
                      <a:pt x="64770" y="19050"/>
                      <a:pt x="64770" y="49530"/>
                    </a:cubicBezTo>
                    <a:cubicBezTo>
                      <a:pt x="64770" y="81915"/>
                      <a:pt x="52388" y="100013"/>
                      <a:pt x="31433" y="100013"/>
                    </a:cubicBezTo>
                    <a:cubicBezTo>
                      <a:pt x="12383" y="100013"/>
                      <a:pt x="0" y="81915"/>
                      <a:pt x="0" y="50483"/>
                    </a:cubicBezTo>
                    <a:cubicBezTo>
                      <a:pt x="0" y="18098"/>
                      <a:pt x="14288" y="0"/>
                      <a:pt x="33338" y="0"/>
                    </a:cubicBezTo>
                    <a:close/>
                    <a:moveTo>
                      <a:pt x="32385" y="11430"/>
                    </a:moveTo>
                    <a:cubicBezTo>
                      <a:pt x="20003" y="11430"/>
                      <a:pt x="12383" y="24765"/>
                      <a:pt x="12383" y="51435"/>
                    </a:cubicBezTo>
                    <a:cubicBezTo>
                      <a:pt x="12383" y="76200"/>
                      <a:pt x="20003" y="90488"/>
                      <a:pt x="32385" y="90488"/>
                    </a:cubicBezTo>
                    <a:cubicBezTo>
                      <a:pt x="45720" y="90488"/>
                      <a:pt x="52388" y="75248"/>
                      <a:pt x="52388" y="50483"/>
                    </a:cubicBezTo>
                    <a:cubicBezTo>
                      <a:pt x="52388" y="26670"/>
                      <a:pt x="46673" y="11430"/>
                      <a:pt x="32385" y="11430"/>
                    </a:cubicBezTo>
                    <a:close/>
                  </a:path>
                </a:pathLst>
              </a:custGeom>
              <a:grpFill/>
              <a:ln>
                <a:solidFill>
                  <a:schemeClr val="accent1">
                    <a:lumMod val="75000"/>
                    <a:alpha val="54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pic>
        <p:nvPicPr>
          <p:cNvPr id="460" name="Picture 459" descr="A circuit board in the shape of a brain&#10;&#10;Description automatically generated">
            <a:extLst>
              <a:ext uri="{FF2B5EF4-FFF2-40B4-BE49-F238E27FC236}">
                <a16:creationId xmlns:a16="http://schemas.microsoft.com/office/drawing/2014/main" id="{246839A7-E6F9-8A89-6177-767CFA4CC07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42656" y="1627684"/>
            <a:ext cx="2961752" cy="2408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68883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4BEB3C-68C8-0F5A-EB11-5BD11014B5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4A9082-CFFE-0A31-E7ED-9626E39458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F15EB-7BD5-423F-8C89-11777AE77958}" type="slidenum">
              <a:rPr lang="en-IN" smtClean="0"/>
              <a:pPr/>
              <a:t>3</a:t>
            </a:fld>
            <a:endParaRPr lang="en-IN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8850E0E-9A53-FB27-544D-C7AEE54C93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39" y="1410248"/>
            <a:ext cx="4295232" cy="385862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63EC2B5-2CF9-44A1-D0BD-43F41FF855C6}"/>
              </a:ext>
            </a:extLst>
          </p:cNvPr>
          <p:cNvSpPr txBox="1"/>
          <p:nvPr/>
        </p:nvSpPr>
        <p:spPr>
          <a:xfrm>
            <a:off x="93786" y="5392616"/>
            <a:ext cx="43609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R" b="1" dirty="0"/>
              <a:t>Next generation smart environments</a:t>
            </a:r>
          </a:p>
          <a:p>
            <a:pPr algn="ctr"/>
            <a:r>
              <a:rPr lang="en-GR" b="1" dirty="0">
                <a:solidFill>
                  <a:srgbClr val="FF0000"/>
                </a:solidFill>
              </a:rPr>
              <a:t>Optimal resource orchestration across IoT-edge-cloud continuum</a:t>
            </a:r>
          </a:p>
        </p:txBody>
      </p:sp>
      <p:pic>
        <p:nvPicPr>
          <p:cNvPr id="7" name="Picture 6" descr="A circular diagram of various infrastructure sector icons&#10;&#10;Description automatically generated with medium confidence">
            <a:extLst>
              <a:ext uri="{FF2B5EF4-FFF2-40B4-BE49-F238E27FC236}">
                <a16:creationId xmlns:a16="http://schemas.microsoft.com/office/drawing/2014/main" id="{744AF0F0-C6C8-F9FE-2349-FA358DE8DC85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1208" y="1511035"/>
            <a:ext cx="3887346" cy="344056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E75CD3A-33FF-EE84-D204-A68FDA105BA5}"/>
              </a:ext>
            </a:extLst>
          </p:cNvPr>
          <p:cNvSpPr txBox="1"/>
          <p:nvPr/>
        </p:nvSpPr>
        <p:spPr>
          <a:xfrm>
            <a:off x="8147538" y="5386706"/>
            <a:ext cx="40444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R" b="1" dirty="0"/>
              <a:t>Critical infrastructures</a:t>
            </a:r>
          </a:p>
          <a:p>
            <a:pPr algn="ctr"/>
            <a:r>
              <a:rPr lang="en-GR" b="1" dirty="0">
                <a:solidFill>
                  <a:srgbClr val="FF0000"/>
                </a:solidFill>
              </a:rPr>
              <a:t>Diverse security/communication </a:t>
            </a:r>
          </a:p>
          <a:p>
            <a:pPr algn="ctr"/>
            <a:r>
              <a:rPr lang="en-GR" b="1" dirty="0">
                <a:solidFill>
                  <a:srgbClr val="FF0000"/>
                </a:solidFill>
              </a:rPr>
              <a:t>policies across multiple operators’ domains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D21C64A-E907-D7A3-B60D-64014CD34C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63772" y="1699847"/>
            <a:ext cx="4117436" cy="317662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DA3451F-0755-2411-418B-1CF559BE14CF}"/>
              </a:ext>
            </a:extLst>
          </p:cNvPr>
          <p:cNvSpPr txBox="1"/>
          <p:nvPr/>
        </p:nvSpPr>
        <p:spPr>
          <a:xfrm>
            <a:off x="4454771" y="5392617"/>
            <a:ext cx="40444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R" b="1" dirty="0"/>
              <a:t>Cloud-native applications</a:t>
            </a:r>
          </a:p>
          <a:p>
            <a:pPr algn="ctr"/>
            <a:r>
              <a:rPr lang="en-GR" b="1" dirty="0">
                <a:solidFill>
                  <a:srgbClr val="FF0000"/>
                </a:solidFill>
              </a:rPr>
              <a:t>Distributed micro-services’ design &amp; deployment (requirements set by S/W developers)</a:t>
            </a:r>
          </a:p>
        </p:txBody>
      </p:sp>
    </p:spTree>
    <p:extLst>
      <p:ext uri="{BB962C8B-B14F-4D97-AF65-F5344CB8AC3E}">
        <p14:creationId xmlns:p14="http://schemas.microsoft.com/office/powerpoint/2010/main" val="1758585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4BEB3C-68C8-0F5A-EB11-5BD11014B5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State-of-the-art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5C1EDE-4B85-9F18-C729-A536BB52AC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b="1" dirty="0"/>
              <a:t>IoT-edge-cloud continuum</a:t>
            </a:r>
            <a:r>
              <a:rPr lang="en-US" sz="2000" dirty="0"/>
              <a:t>:</a:t>
            </a:r>
          </a:p>
          <a:p>
            <a:pPr lvl="1"/>
            <a:r>
              <a:rPr lang="en-US" sz="2000" dirty="0"/>
              <a:t>Multi-layered infrastructure execution &amp; scalability across diverse computational resources.</a:t>
            </a:r>
          </a:p>
          <a:p>
            <a:pPr lvl="1"/>
            <a:r>
              <a:rPr lang="en-US" sz="2000" dirty="0">
                <a:solidFill>
                  <a:srgbClr val="FF0000"/>
                </a:solidFill>
              </a:rPr>
              <a:t>But few works dealing with multiple and conflicting objectives.</a:t>
            </a:r>
          </a:p>
          <a:p>
            <a:r>
              <a:rPr lang="en-US" sz="2000" b="1" dirty="0"/>
              <a:t>VM &amp; Networking</a:t>
            </a:r>
            <a:r>
              <a:rPr lang="en-US" sz="2000" dirty="0"/>
              <a:t>:</a:t>
            </a:r>
          </a:p>
          <a:p>
            <a:pPr lvl="1"/>
            <a:r>
              <a:rPr lang="en-US" sz="2000" dirty="0"/>
              <a:t>Positioning of VMs to optimally use network resources to minimize congestion/overhead.</a:t>
            </a:r>
          </a:p>
          <a:p>
            <a:pPr lvl="1"/>
            <a:r>
              <a:rPr lang="en-US" sz="2000" dirty="0">
                <a:solidFill>
                  <a:srgbClr val="FF0000"/>
                </a:solidFill>
              </a:rPr>
              <a:t>But few works dealing with inter-dependencies among micro-services/processing tasks.</a:t>
            </a:r>
            <a:endParaRPr lang="en-US" sz="2000" dirty="0"/>
          </a:p>
          <a:p>
            <a:r>
              <a:rPr lang="en-US" sz="2000" b="1" dirty="0"/>
              <a:t>Multi-Agent Systems</a:t>
            </a:r>
            <a:r>
              <a:rPr lang="en-US" sz="2000" dirty="0"/>
              <a:t>:</a:t>
            </a:r>
          </a:p>
          <a:p>
            <a:pPr lvl="1"/>
            <a:r>
              <a:rPr lang="en-US" sz="2000" dirty="0"/>
              <a:t>Agent-based dynamic scheduling &amp; prioritization in critical sectors</a:t>
            </a:r>
          </a:p>
          <a:p>
            <a:pPr lvl="1"/>
            <a:r>
              <a:rPr lang="en-US" sz="2000" dirty="0">
                <a:solidFill>
                  <a:srgbClr val="FF0000"/>
                </a:solidFill>
              </a:rPr>
              <a:t>But few works on critical infrastructures, where security constraints are important.</a:t>
            </a:r>
          </a:p>
          <a:p>
            <a:r>
              <a:rPr lang="en-US" sz="2000" b="1" dirty="0"/>
              <a:t>Reinforcement Learning</a:t>
            </a:r>
            <a:r>
              <a:rPr lang="en-US" sz="2000" dirty="0"/>
              <a:t>:</a:t>
            </a:r>
          </a:p>
          <a:p>
            <a:pPr lvl="1"/>
            <a:r>
              <a:rPr lang="en-US" sz="2000" dirty="0">
                <a:solidFill>
                  <a:srgbClr val="FF0000"/>
                </a:solidFill>
              </a:rPr>
              <a:t>Few works on Q-learning and DRL</a:t>
            </a:r>
            <a:r>
              <a:rPr lang="en-US" sz="2000" dirty="0"/>
              <a:t> for task off-loading, addressing microservice coordination and minimizing waiting times.</a:t>
            </a:r>
          </a:p>
          <a:p>
            <a:r>
              <a:rPr lang="en-US" sz="2000" b="1" dirty="0"/>
              <a:t>Neural Networks &amp; DRL</a:t>
            </a:r>
            <a:r>
              <a:rPr lang="en-US" sz="2000" dirty="0"/>
              <a:t>:</a:t>
            </a:r>
          </a:p>
          <a:p>
            <a:pPr lvl="1"/>
            <a:r>
              <a:rPr lang="en-US" sz="2000" dirty="0"/>
              <a:t>Combining heuristics and DRL for enhanced resource allocation under uncertainties.</a:t>
            </a:r>
          </a:p>
          <a:p>
            <a:pPr lvl="1"/>
            <a:r>
              <a:rPr lang="en-US" sz="2000" dirty="0">
                <a:solidFill>
                  <a:srgbClr val="FF0000"/>
                </a:solidFill>
              </a:rPr>
              <a:t>But few works on integrating graphs for AI-enabled resource orchestration.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4A9082-CFFE-0A31-E7ED-9626E39458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F15EB-7BD5-423F-8C89-11777AE77958}" type="slidenum">
              <a:rPr lang="en-IN" smtClean="0"/>
              <a:pPr/>
              <a:t>4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097787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4BEB3C-68C8-0F5A-EB11-5BD11014B5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Research Goal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5C1EDE-4B85-9F18-C729-A536BB52AC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42" y="1108198"/>
            <a:ext cx="6954627" cy="5386387"/>
          </a:xfrm>
        </p:spPr>
        <p:txBody>
          <a:bodyPr>
            <a:normAutofit fontScale="85000" lnSpcReduction="10000"/>
          </a:bodyPr>
          <a:lstStyle/>
          <a:p>
            <a:pPr marL="342900" indent="-342900" algn="l">
              <a:buClr>
                <a:srgbClr val="46C1AB"/>
              </a:buClr>
              <a:buFont typeface="Wingdings" panose="05000000000000000000" pitchFamily="2" charset="2"/>
              <a:buChar char="ü"/>
            </a:pPr>
            <a:r>
              <a:rPr lang="en-US" sz="2400" dirty="0">
                <a:effectLst/>
              </a:rPr>
              <a:t>To enable </a:t>
            </a:r>
            <a:r>
              <a:rPr lang="en-US" sz="2400" b="1" dirty="0">
                <a:effectLst/>
              </a:rPr>
              <a:t>different levels of communication</a:t>
            </a:r>
            <a:r>
              <a:rPr lang="en-US" sz="2400" dirty="0">
                <a:effectLst/>
              </a:rPr>
              <a:t> across distinct infrastructure domains, </a:t>
            </a:r>
            <a:r>
              <a:rPr lang="en-US" sz="2400" kern="100" dirty="0">
                <a:effectLst/>
              </a:rPr>
              <a:t>aiming to safeguard the infrastructure’s security while ensuring its smooth operation.</a:t>
            </a:r>
          </a:p>
          <a:p>
            <a:pPr marL="342900" indent="-342900" algn="l">
              <a:buClr>
                <a:srgbClr val="46C1AB"/>
              </a:buClr>
              <a:buFont typeface="Wingdings" panose="05000000000000000000" pitchFamily="2" charset="2"/>
              <a:buChar char="ü"/>
            </a:pPr>
            <a:endParaRPr lang="en-US" sz="2400" dirty="0">
              <a:effectLst/>
            </a:endParaRPr>
          </a:p>
          <a:p>
            <a:pPr marL="342900" indent="-342900" algn="l">
              <a:buClr>
                <a:srgbClr val="46C1AB"/>
              </a:buClr>
              <a:buFont typeface="Wingdings" panose="05000000000000000000" pitchFamily="2" charset="2"/>
              <a:buChar char="ü"/>
            </a:pPr>
            <a:r>
              <a:rPr lang="en-US" sz="2400" dirty="0"/>
              <a:t>To design</a:t>
            </a:r>
            <a:r>
              <a:rPr lang="en-US" sz="2400" dirty="0">
                <a:effectLst/>
              </a:rPr>
              <a:t> a </a:t>
            </a:r>
            <a:r>
              <a:rPr lang="en-US" sz="2400" b="1" dirty="0">
                <a:effectLst/>
              </a:rPr>
              <a:t>decentralized optimization</a:t>
            </a:r>
            <a:r>
              <a:rPr lang="en-US" sz="2400" dirty="0">
                <a:effectLst/>
              </a:rPr>
              <a:t> model that ensures the careful and selective dissemination of information among different providers and operators.</a:t>
            </a:r>
          </a:p>
          <a:p>
            <a:pPr marL="342900" indent="-342900" algn="l">
              <a:buClr>
                <a:srgbClr val="46C1AB"/>
              </a:buClr>
              <a:buFont typeface="Wingdings" panose="05000000000000000000" pitchFamily="2" charset="2"/>
              <a:buChar char="ü"/>
            </a:pPr>
            <a:endParaRPr lang="en-US" sz="2400" dirty="0"/>
          </a:p>
          <a:p>
            <a:pPr marL="342900" indent="-342900" algn="l">
              <a:buClr>
                <a:srgbClr val="46C1AB"/>
              </a:buClr>
              <a:buFont typeface="Wingdings" panose="05000000000000000000" pitchFamily="2" charset="2"/>
              <a:buChar char="ü"/>
            </a:pPr>
            <a:r>
              <a:rPr lang="en-US" sz="2400" dirty="0"/>
              <a:t>To model the </a:t>
            </a:r>
            <a:r>
              <a:rPr lang="en-US" sz="2400" b="1" dirty="0"/>
              <a:t>inter-dependencies among processing tasks</a:t>
            </a:r>
            <a:r>
              <a:rPr lang="en-US" sz="2400" dirty="0"/>
              <a:t> to guarantee various requirements (minimize delay, processing costs, security vulnerabilities, maximize resource utilization, etc.).</a:t>
            </a:r>
          </a:p>
          <a:p>
            <a:pPr marL="342900" indent="-342900" algn="l">
              <a:buClr>
                <a:srgbClr val="46C1AB"/>
              </a:buClr>
              <a:buFont typeface="Wingdings" panose="05000000000000000000" pitchFamily="2" charset="2"/>
              <a:buChar char="ü"/>
            </a:pPr>
            <a:endParaRPr lang="en-US" sz="2400" dirty="0">
              <a:effectLst/>
            </a:endParaRPr>
          </a:p>
          <a:p>
            <a:pPr marL="342900" indent="-342900" algn="l">
              <a:buClr>
                <a:srgbClr val="46C1AB"/>
              </a:buClr>
              <a:buFont typeface="Wingdings" panose="05000000000000000000" pitchFamily="2" charset="2"/>
              <a:buChar char="ü"/>
            </a:pPr>
            <a:r>
              <a:rPr lang="en-US" sz="2400" dirty="0">
                <a:effectLst/>
              </a:rPr>
              <a:t>To develop a </a:t>
            </a:r>
            <a:r>
              <a:rPr lang="en-US" sz="2400" b="1" dirty="0">
                <a:effectLst/>
              </a:rPr>
              <a:t>resource allocation mechanism that operates efficiently</a:t>
            </a:r>
            <a:r>
              <a:rPr lang="en-US" sz="2400" dirty="0">
                <a:effectLst/>
              </a:rPr>
              <a:t> (in real-time with negligible optimality gap) under the constraints imposed by both the critical infrastructure and the applications.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4A9082-CFFE-0A31-E7ED-9626E39458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F15EB-7BD5-423F-8C89-11777AE77958}" type="slidenum">
              <a:rPr lang="en-IN" smtClean="0"/>
              <a:pPr/>
              <a:t>5</a:t>
            </a:fld>
            <a:endParaRPr lang="en-IN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D8AF1D5-A270-1294-29E6-B51DCD3D24C0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7469" y="2113065"/>
            <a:ext cx="5171700" cy="3314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2269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4BEB3C-68C8-0F5A-EB11-5BD11014B5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Methodology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5C1EDE-4B85-9F18-C729-A536BB52AC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388" y="1063258"/>
            <a:ext cx="11824060" cy="5537887"/>
          </a:xfrm>
        </p:spPr>
        <p:txBody>
          <a:bodyPr>
            <a:normAutofit lnSpcReduction="10000"/>
          </a:bodyPr>
          <a:lstStyle/>
          <a:p>
            <a:r>
              <a:rPr lang="en-GB" b="1" dirty="0"/>
              <a:t>Graph-based Representation</a:t>
            </a:r>
            <a:r>
              <a:rPr lang="en-GB" dirty="0"/>
              <a:t>:</a:t>
            </a:r>
          </a:p>
          <a:p>
            <a:pPr lvl="1"/>
            <a:r>
              <a:rPr lang="en-GB" dirty="0"/>
              <a:t>Convert the infrastructure into a graphical model to simplify complex, multi-layered systems.</a:t>
            </a:r>
          </a:p>
          <a:p>
            <a:pPr lvl="1"/>
            <a:endParaRPr lang="en-GB" dirty="0"/>
          </a:p>
          <a:p>
            <a:r>
              <a:rPr lang="en-GB" b="1" dirty="0"/>
              <a:t>Markov Decision Process (MDP)</a:t>
            </a:r>
            <a:r>
              <a:rPr lang="en-GB" dirty="0"/>
              <a:t>:</a:t>
            </a:r>
          </a:p>
          <a:p>
            <a:pPr lvl="1"/>
            <a:r>
              <a:rPr lang="en-GB" dirty="0"/>
              <a:t>Employ deterministic MDP for modelling and solving the multi-objective resource allocation problem.</a:t>
            </a:r>
          </a:p>
          <a:p>
            <a:pPr lvl="1"/>
            <a:endParaRPr lang="en-GB" dirty="0"/>
          </a:p>
          <a:p>
            <a:r>
              <a:rPr lang="en-GB" b="1" dirty="0"/>
              <a:t>Deep Q-Learning Integration</a:t>
            </a:r>
            <a:r>
              <a:rPr lang="en-GB" dirty="0"/>
              <a:t>:</a:t>
            </a:r>
          </a:p>
          <a:p>
            <a:pPr lvl="1"/>
            <a:r>
              <a:rPr lang="en-GB" dirty="0"/>
              <a:t>Utilize the power of deep learning for better decision-making in resource allocation under uncertainties.</a:t>
            </a:r>
          </a:p>
          <a:p>
            <a:pPr lvl="1"/>
            <a:endParaRPr lang="en-GB" dirty="0"/>
          </a:p>
          <a:p>
            <a:r>
              <a:rPr lang="en-GB" b="1" dirty="0"/>
              <a:t>Iterative Training</a:t>
            </a:r>
            <a:r>
              <a:rPr lang="en-GB" dirty="0"/>
              <a:t>:</a:t>
            </a:r>
          </a:p>
          <a:p>
            <a:pPr lvl="1"/>
            <a:r>
              <a:rPr lang="en-GB" dirty="0"/>
              <a:t>Implement iterative training protocols for refining resource allocation decisions and ensuring optimization in real-time contexts.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4A9082-CFFE-0A31-E7ED-9626E39458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F15EB-7BD5-423F-8C89-11777AE77958}" type="slidenum">
              <a:rPr lang="en-IN" smtClean="0"/>
              <a:pPr/>
              <a:t>6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679106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4BEB3C-68C8-0F5A-EB11-5BD11014B5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Problem Formulation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75C1EDE-4B85-9F18-C729-A536BB52AC1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85059" y="1086157"/>
                <a:ext cx="8493661" cy="3382064"/>
              </a:xfrm>
            </p:spPr>
            <p:txBody>
              <a:bodyPr>
                <a:normAutofit fontScale="62500" lnSpcReduction="20000"/>
              </a:bodyPr>
              <a:lstStyle/>
              <a:p>
                <a:pPr>
                  <a:lnSpc>
                    <a:spcPct val="140000"/>
                  </a:lnSpc>
                </a:pPr>
                <a:r>
                  <a:rPr lang="en-GB" dirty="0"/>
                  <a:t>Computing and networking critical infrastructure as a fully connected directed graph 𝐺=(𝑉,𝐸). </a:t>
                </a:r>
              </a:p>
              <a:p>
                <a:pPr>
                  <a:lnSpc>
                    <a:spcPct val="140000"/>
                  </a:lnSpc>
                </a:pPr>
                <a:r>
                  <a:rPr lang="en-GB" dirty="0"/>
                  <a:t>Nodes 𝑉 equipped with computing (CPU, RAM) and storage resources.</a:t>
                </a:r>
              </a:p>
              <a:p>
                <a:pPr>
                  <a:lnSpc>
                    <a:spcPct val="140000"/>
                  </a:lnSpc>
                </a:pPr>
                <a:r>
                  <a:rPr lang="en-GB" dirty="0"/>
                  <a:t>Links 𝐸 among nodes embody parameters such as transmission latency, available bandwidth and security constraints.</a:t>
                </a:r>
              </a:p>
              <a:p>
                <a:pPr>
                  <a:lnSpc>
                    <a:spcPct val="140000"/>
                  </a:lnSpc>
                </a:pPr>
                <a:r>
                  <a:rPr lang="en-GB" dirty="0"/>
                  <a:t>Each application is described by the tuple </a:t>
                </a:r>
                <a14:m>
                  <m:oMath xmlns:m="http://schemas.openxmlformats.org/officeDocument/2006/math">
                    <m:r>
                      <a:rPr lang="en-US" sz="2800" i="1" smtClean="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𝑎</m:t>
                    </m:r>
                    <m:r>
                      <a:rPr lang="en-US" sz="2800" i="1" smtClean="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=(</m:t>
                    </m:r>
                    <m:sSub>
                      <m:sSubPr>
                        <m:ctrlPr>
                          <a:rPr lang="en-US" sz="2800" i="1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𝜋</m:t>
                        </m:r>
                      </m:e>
                      <m:sub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𝑎</m:t>
                        </m:r>
                      </m:sub>
                    </m:sSub>
                    <m:r>
                      <a:rPr lang="en-US" sz="2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,</m:t>
                    </m:r>
                    <m:sSub>
                      <m:sSubPr>
                        <m:ctrlPr>
                          <a:rPr lang="en-US" sz="2800" i="1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𝑤</m:t>
                        </m:r>
                      </m:e>
                      <m:sub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𝑎</m:t>
                        </m:r>
                      </m:sub>
                    </m:sSub>
                    <m:r>
                      <a:rPr lang="en-US" sz="2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US" sz="2800" dirty="0">
                    <a:effectLst/>
                    <a:latin typeface="Verdana" panose="020B0604030504040204" pitchFamily="34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. </a:t>
                </a:r>
              </a:p>
              <a:p>
                <a:pPr>
                  <a:lnSpc>
                    <a:spcPct val="140000"/>
                  </a:lnSpc>
                </a:pPr>
                <a:r>
                  <a:rPr lang="en-GB" dirty="0"/>
                  <a:t>Each app demand 𝑎∈𝐴 is generated at an infrastructure node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𝜋</m:t>
                        </m:r>
                      </m:e>
                      <m:sub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𝑎</m:t>
                        </m:r>
                      </m:sub>
                    </m:sSub>
                    <m:r>
                      <a:rPr lang="en-US" sz="2800" b="0" i="0" smtClean="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GB" dirty="0"/>
                  <a:t>and is described by a chain of tasks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𝑤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en-GB" dirty="0"/>
                  <a:t>,each with distinct resource requirements.</a:t>
                </a: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75C1EDE-4B85-9F18-C729-A536BB52AC1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85059" y="1086157"/>
                <a:ext cx="8493661" cy="3382064"/>
              </a:xfrm>
              <a:blipFill>
                <a:blip r:embed="rId2"/>
                <a:stretch>
                  <a:fillRect l="-448" r="-597"/>
                </a:stretch>
              </a:blipFill>
            </p:spPr>
            <p:txBody>
              <a:bodyPr/>
              <a:lstStyle/>
              <a:p>
                <a:r>
                  <a:rPr lang="en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4A9082-CFFE-0A31-E7ED-9626E39458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F15EB-7BD5-423F-8C89-11777AE77958}" type="slidenum">
              <a:rPr lang="en-IN" smtClean="0"/>
              <a:pPr/>
              <a:t>7</a:t>
            </a:fld>
            <a:endParaRPr lang="en-IN"/>
          </a:p>
        </p:txBody>
      </p:sp>
      <p:sp>
        <p:nvSpPr>
          <p:cNvPr id="6" name="CustomShape 26">
            <a:extLst>
              <a:ext uri="{FF2B5EF4-FFF2-40B4-BE49-F238E27FC236}">
                <a16:creationId xmlns:a16="http://schemas.microsoft.com/office/drawing/2014/main" id="{D2338CD3-931F-4F87-C077-438941D30FF9}"/>
              </a:ext>
            </a:extLst>
          </p:cNvPr>
          <p:cNvSpPr/>
          <p:nvPr/>
        </p:nvSpPr>
        <p:spPr>
          <a:xfrm>
            <a:off x="9233167" y="4607734"/>
            <a:ext cx="541771" cy="245006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DDEA243-CE2D-310D-DFB4-64FA9F47C055}"/>
              </a:ext>
            </a:extLst>
          </p:cNvPr>
          <p:cNvSpPr txBox="1"/>
          <p:nvPr/>
        </p:nvSpPr>
        <p:spPr>
          <a:xfrm>
            <a:off x="9124193" y="3309510"/>
            <a:ext cx="24917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Resources and variables:</a:t>
            </a:r>
          </a:p>
          <a:p>
            <a:endParaRPr lang="en-US" dirty="0"/>
          </a:p>
        </p:txBody>
      </p:sp>
      <p:sp>
        <p:nvSpPr>
          <p:cNvPr id="8" name="CustomShape 24">
            <a:extLst>
              <a:ext uri="{FF2B5EF4-FFF2-40B4-BE49-F238E27FC236}">
                <a16:creationId xmlns:a16="http://schemas.microsoft.com/office/drawing/2014/main" id="{C05A0C08-C178-9E32-81BB-EE783493125D}"/>
              </a:ext>
            </a:extLst>
          </p:cNvPr>
          <p:cNvSpPr/>
          <p:nvPr/>
        </p:nvSpPr>
        <p:spPr>
          <a:xfrm>
            <a:off x="9233167" y="3807337"/>
            <a:ext cx="541771" cy="245006"/>
          </a:xfrm>
          <a:prstGeom prst="rect">
            <a:avLst/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9" name="CustomShape 25">
            <a:extLst>
              <a:ext uri="{FF2B5EF4-FFF2-40B4-BE49-F238E27FC236}">
                <a16:creationId xmlns:a16="http://schemas.microsoft.com/office/drawing/2014/main" id="{0FA5A311-FDEB-6C71-0B1A-AF12EB8DF61F}"/>
              </a:ext>
            </a:extLst>
          </p:cNvPr>
          <p:cNvSpPr/>
          <p:nvPr/>
        </p:nvSpPr>
        <p:spPr>
          <a:xfrm>
            <a:off x="9222218" y="4189365"/>
            <a:ext cx="541770" cy="245006"/>
          </a:xfrm>
          <a:prstGeom prst="rect">
            <a:avLst/>
          </a:prstGeom>
          <a:solidFill>
            <a:srgbClr val="FFC000"/>
          </a:solidFill>
          <a:ln>
            <a:solidFill>
              <a:srgbClr val="00206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en-US"/>
          </a:p>
        </p:txBody>
      </p:sp>
      <p:sp>
        <p:nvSpPr>
          <p:cNvPr id="10" name="CustomShape 25">
            <a:extLst>
              <a:ext uri="{FF2B5EF4-FFF2-40B4-BE49-F238E27FC236}">
                <a16:creationId xmlns:a16="http://schemas.microsoft.com/office/drawing/2014/main" id="{76A8311F-D718-C60F-EE93-6395C5B36BB5}"/>
              </a:ext>
            </a:extLst>
          </p:cNvPr>
          <p:cNvSpPr/>
          <p:nvPr/>
        </p:nvSpPr>
        <p:spPr>
          <a:xfrm>
            <a:off x="9233167" y="5045263"/>
            <a:ext cx="559211" cy="24500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00206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455F4B6A-08DB-FE66-8570-FA1E560D165D}"/>
              </a:ext>
            </a:extLst>
          </p:cNvPr>
          <p:cNvSpPr/>
          <p:nvPr/>
        </p:nvSpPr>
        <p:spPr bwMode="auto">
          <a:xfrm>
            <a:off x="9315414" y="5480801"/>
            <a:ext cx="401405" cy="408255"/>
          </a:xfrm>
          <a:prstGeom prst="ellipse">
            <a:avLst/>
          </a:prstGeom>
          <a:solidFill>
            <a:schemeClr val="accent6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5AA2188-A0EC-6CEE-2A51-A67840DAF017}"/>
              </a:ext>
            </a:extLst>
          </p:cNvPr>
          <p:cNvSpPr txBox="1"/>
          <p:nvPr/>
        </p:nvSpPr>
        <p:spPr>
          <a:xfrm>
            <a:off x="9923926" y="3745174"/>
            <a:ext cx="15430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CPU units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BF75363-15DB-1176-34F4-0EE28A1C89A4}"/>
              </a:ext>
            </a:extLst>
          </p:cNvPr>
          <p:cNvSpPr txBox="1"/>
          <p:nvPr/>
        </p:nvSpPr>
        <p:spPr>
          <a:xfrm>
            <a:off x="9923926" y="4131870"/>
            <a:ext cx="15430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RAM units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C128B22-C7D1-545F-ED89-4EC5B891813C}"/>
              </a:ext>
            </a:extLst>
          </p:cNvPr>
          <p:cNvSpPr txBox="1"/>
          <p:nvPr/>
        </p:nvSpPr>
        <p:spPr>
          <a:xfrm>
            <a:off x="9923926" y="4550170"/>
            <a:ext cx="15430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storage units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0BBDCB4-0AB0-E68A-F865-FD80C0C35A07}"/>
              </a:ext>
            </a:extLst>
          </p:cNvPr>
          <p:cNvSpPr txBox="1"/>
          <p:nvPr/>
        </p:nvSpPr>
        <p:spPr>
          <a:xfrm>
            <a:off x="9923925" y="4983100"/>
            <a:ext cx="18864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operational cost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8BF0D89-2CE6-5DA3-1EC6-F833C66CB559}"/>
              </a:ext>
            </a:extLst>
          </p:cNvPr>
          <p:cNvSpPr txBox="1"/>
          <p:nvPr/>
        </p:nvSpPr>
        <p:spPr>
          <a:xfrm>
            <a:off x="9921281" y="5412704"/>
            <a:ext cx="21343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networking cost coefficient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476DF50E-315C-255C-2759-5A6C0138670A}"/>
              </a:ext>
            </a:extLst>
          </p:cNvPr>
          <p:cNvCxnSpPr>
            <a:cxnSpLocks/>
          </p:cNvCxnSpPr>
          <p:nvPr/>
        </p:nvCxnSpPr>
        <p:spPr>
          <a:xfrm>
            <a:off x="9196450" y="6056149"/>
            <a:ext cx="551121" cy="0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2D2A15B3-EF19-CA5B-EA25-DEB3191A5819}"/>
              </a:ext>
            </a:extLst>
          </p:cNvPr>
          <p:cNvSpPr txBox="1"/>
          <p:nvPr/>
        </p:nvSpPr>
        <p:spPr>
          <a:xfrm>
            <a:off x="9928801" y="5879542"/>
            <a:ext cx="24917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Nodes’ communication link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61F0D7D7-DD25-9B02-62EE-C79826FE334E}"/>
              </a:ext>
            </a:extLst>
          </p:cNvPr>
          <p:cNvCxnSpPr>
            <a:cxnSpLocks/>
          </p:cNvCxnSpPr>
          <p:nvPr/>
        </p:nvCxnSpPr>
        <p:spPr>
          <a:xfrm>
            <a:off x="9196450" y="6345517"/>
            <a:ext cx="551121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832FC060-400E-2FC1-8940-D3D9817492BD}"/>
              </a:ext>
            </a:extLst>
          </p:cNvPr>
          <p:cNvSpPr txBox="1"/>
          <p:nvPr/>
        </p:nvSpPr>
        <p:spPr>
          <a:xfrm>
            <a:off x="9913502" y="6206574"/>
            <a:ext cx="24917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Tasks’ dependence</a:t>
            </a:r>
          </a:p>
        </p:txBody>
      </p:sp>
      <p:sp>
        <p:nvSpPr>
          <p:cNvPr id="21" name="CustomShape 24">
            <a:extLst>
              <a:ext uri="{FF2B5EF4-FFF2-40B4-BE49-F238E27FC236}">
                <a16:creationId xmlns:a16="http://schemas.microsoft.com/office/drawing/2014/main" id="{D3C7AB64-2701-8A24-5634-4B462544840A}"/>
              </a:ext>
            </a:extLst>
          </p:cNvPr>
          <p:cNvSpPr/>
          <p:nvPr/>
        </p:nvSpPr>
        <p:spPr>
          <a:xfrm>
            <a:off x="5267044" y="5102593"/>
            <a:ext cx="365314" cy="150450"/>
          </a:xfrm>
          <a:prstGeom prst="rect">
            <a:avLst/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2" name="CustomShape 25">
            <a:extLst>
              <a:ext uri="{FF2B5EF4-FFF2-40B4-BE49-F238E27FC236}">
                <a16:creationId xmlns:a16="http://schemas.microsoft.com/office/drawing/2014/main" id="{BBE5EB9A-7EB4-224F-0A57-D3D2483A6F6A}"/>
              </a:ext>
            </a:extLst>
          </p:cNvPr>
          <p:cNvSpPr/>
          <p:nvPr/>
        </p:nvSpPr>
        <p:spPr>
          <a:xfrm>
            <a:off x="5271095" y="5337219"/>
            <a:ext cx="229395" cy="150450"/>
          </a:xfrm>
          <a:prstGeom prst="rect">
            <a:avLst/>
          </a:prstGeom>
          <a:solidFill>
            <a:srgbClr val="FFC000"/>
          </a:solidFill>
          <a:ln>
            <a:solidFill>
              <a:srgbClr val="00206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en-US"/>
          </a:p>
        </p:txBody>
      </p:sp>
      <p:sp>
        <p:nvSpPr>
          <p:cNvPr id="23" name="CustomShape 25">
            <a:extLst>
              <a:ext uri="{FF2B5EF4-FFF2-40B4-BE49-F238E27FC236}">
                <a16:creationId xmlns:a16="http://schemas.microsoft.com/office/drawing/2014/main" id="{F0D54AA9-A581-0DE2-CFE7-0E031509FE8F}"/>
              </a:ext>
            </a:extLst>
          </p:cNvPr>
          <p:cNvSpPr/>
          <p:nvPr/>
        </p:nvSpPr>
        <p:spPr>
          <a:xfrm>
            <a:off x="5268516" y="5779078"/>
            <a:ext cx="155591" cy="1504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00206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B6F000F5-973C-CDCF-986C-B8BC16BD4FE7}"/>
              </a:ext>
            </a:extLst>
          </p:cNvPr>
          <p:cNvSpPr/>
          <p:nvPr/>
        </p:nvSpPr>
        <p:spPr>
          <a:xfrm>
            <a:off x="4977063" y="4819124"/>
            <a:ext cx="1380349" cy="1270096"/>
          </a:xfrm>
          <a:prstGeom prst="ellipse">
            <a:avLst/>
          </a:prstGeom>
          <a:solidFill>
            <a:schemeClr val="tx2">
              <a:lumMod val="20000"/>
              <a:lumOff val="80000"/>
              <a:alpha val="27000"/>
            </a:schemeClr>
          </a:solidFill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61D28822-25EC-16F1-687C-BA22F49DB8BB}"/>
              </a:ext>
            </a:extLst>
          </p:cNvPr>
          <p:cNvSpPr/>
          <p:nvPr/>
        </p:nvSpPr>
        <p:spPr bwMode="auto">
          <a:xfrm>
            <a:off x="5592218" y="6013995"/>
            <a:ext cx="155591" cy="150450"/>
          </a:xfrm>
          <a:prstGeom prst="ellipse">
            <a:avLst/>
          </a:prstGeom>
          <a:solidFill>
            <a:schemeClr val="accent6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078B8A43-A1A2-5F22-94B7-FB853DC46FBE}"/>
              </a:ext>
            </a:extLst>
          </p:cNvPr>
          <p:cNvCxnSpPr>
            <a:cxnSpLocks/>
            <a:endCxn id="25" idx="3"/>
          </p:cNvCxnSpPr>
          <p:nvPr/>
        </p:nvCxnSpPr>
        <p:spPr>
          <a:xfrm flipV="1">
            <a:off x="5424506" y="6142412"/>
            <a:ext cx="190498" cy="1062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8B5B9CAF-EB1B-84A8-DBE2-7DAC4EA4D099}"/>
              </a:ext>
            </a:extLst>
          </p:cNvPr>
          <p:cNvCxnSpPr>
            <a:cxnSpLocks/>
            <a:endCxn id="25" idx="5"/>
          </p:cNvCxnSpPr>
          <p:nvPr/>
        </p:nvCxnSpPr>
        <p:spPr>
          <a:xfrm flipH="1" flipV="1">
            <a:off x="5725023" y="6142412"/>
            <a:ext cx="195660" cy="1916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CustomShape 26">
            <a:extLst>
              <a:ext uri="{FF2B5EF4-FFF2-40B4-BE49-F238E27FC236}">
                <a16:creationId xmlns:a16="http://schemas.microsoft.com/office/drawing/2014/main" id="{AD3078F6-47D2-EC66-7B10-001F9878E1C5}"/>
              </a:ext>
            </a:extLst>
          </p:cNvPr>
          <p:cNvSpPr/>
          <p:nvPr/>
        </p:nvSpPr>
        <p:spPr>
          <a:xfrm>
            <a:off x="5267044" y="5571845"/>
            <a:ext cx="365314" cy="15045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en-US"/>
          </a:p>
        </p:txBody>
      </p:sp>
      <p:sp>
        <p:nvSpPr>
          <p:cNvPr id="29" name="CustomShape 24">
            <a:extLst>
              <a:ext uri="{FF2B5EF4-FFF2-40B4-BE49-F238E27FC236}">
                <a16:creationId xmlns:a16="http://schemas.microsoft.com/office/drawing/2014/main" id="{3A8F9C91-624B-78E3-C9DC-E5188C427403}"/>
              </a:ext>
            </a:extLst>
          </p:cNvPr>
          <p:cNvSpPr/>
          <p:nvPr/>
        </p:nvSpPr>
        <p:spPr>
          <a:xfrm>
            <a:off x="7478130" y="5093363"/>
            <a:ext cx="189544" cy="159680"/>
          </a:xfrm>
          <a:prstGeom prst="rect">
            <a:avLst/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0" name="CustomShape 25">
            <a:extLst>
              <a:ext uri="{FF2B5EF4-FFF2-40B4-BE49-F238E27FC236}">
                <a16:creationId xmlns:a16="http://schemas.microsoft.com/office/drawing/2014/main" id="{3D137F74-3B92-83E4-1889-E07403EB87DA}"/>
              </a:ext>
            </a:extLst>
          </p:cNvPr>
          <p:cNvSpPr/>
          <p:nvPr/>
        </p:nvSpPr>
        <p:spPr>
          <a:xfrm>
            <a:off x="7482181" y="5327989"/>
            <a:ext cx="398919" cy="159680"/>
          </a:xfrm>
          <a:prstGeom prst="rect">
            <a:avLst/>
          </a:prstGeom>
          <a:solidFill>
            <a:srgbClr val="FFC000"/>
          </a:solidFill>
          <a:ln>
            <a:solidFill>
              <a:srgbClr val="00206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en-US"/>
          </a:p>
        </p:txBody>
      </p:sp>
      <p:sp>
        <p:nvSpPr>
          <p:cNvPr id="31" name="CustomShape 25">
            <a:extLst>
              <a:ext uri="{FF2B5EF4-FFF2-40B4-BE49-F238E27FC236}">
                <a16:creationId xmlns:a16="http://schemas.microsoft.com/office/drawing/2014/main" id="{F3B32E52-20E7-937E-0966-154DAEDFCCD1}"/>
              </a:ext>
            </a:extLst>
          </p:cNvPr>
          <p:cNvSpPr/>
          <p:nvPr/>
        </p:nvSpPr>
        <p:spPr>
          <a:xfrm>
            <a:off x="7479602" y="5779078"/>
            <a:ext cx="337061" cy="1504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00206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30859FCF-B2AF-4806-005E-D3F8095B9477}"/>
              </a:ext>
            </a:extLst>
          </p:cNvPr>
          <p:cNvSpPr/>
          <p:nvPr/>
        </p:nvSpPr>
        <p:spPr>
          <a:xfrm>
            <a:off x="7188149" y="4819124"/>
            <a:ext cx="1380349" cy="1270096"/>
          </a:xfrm>
          <a:prstGeom prst="ellipse">
            <a:avLst/>
          </a:prstGeom>
          <a:solidFill>
            <a:schemeClr val="tx2">
              <a:lumMod val="20000"/>
              <a:lumOff val="80000"/>
              <a:alpha val="27000"/>
            </a:schemeClr>
          </a:solidFill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B7263B0C-8D63-A9CE-266C-45E050814FBD}"/>
              </a:ext>
            </a:extLst>
          </p:cNvPr>
          <p:cNvSpPr/>
          <p:nvPr/>
        </p:nvSpPr>
        <p:spPr bwMode="auto">
          <a:xfrm>
            <a:off x="7797752" y="5966968"/>
            <a:ext cx="207768" cy="217165"/>
          </a:xfrm>
          <a:prstGeom prst="ellipse">
            <a:avLst/>
          </a:prstGeom>
          <a:solidFill>
            <a:schemeClr val="accent6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706BA172-C849-99D0-B234-A8F014F14550}"/>
              </a:ext>
            </a:extLst>
          </p:cNvPr>
          <p:cNvCxnSpPr>
            <a:cxnSpLocks/>
            <a:endCxn id="33" idx="3"/>
          </p:cNvCxnSpPr>
          <p:nvPr/>
        </p:nvCxnSpPr>
        <p:spPr>
          <a:xfrm flipV="1">
            <a:off x="7677055" y="6152330"/>
            <a:ext cx="151124" cy="1724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C1BD7134-6E0E-2739-192F-3AAC83D174F5}"/>
              </a:ext>
            </a:extLst>
          </p:cNvPr>
          <p:cNvCxnSpPr>
            <a:cxnSpLocks/>
            <a:endCxn id="33" idx="4"/>
          </p:cNvCxnSpPr>
          <p:nvPr/>
        </p:nvCxnSpPr>
        <p:spPr>
          <a:xfrm flipV="1">
            <a:off x="7901636" y="6184133"/>
            <a:ext cx="0" cy="2370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ED0680E7-0B2A-4010-7F04-7F08373B4266}"/>
              </a:ext>
            </a:extLst>
          </p:cNvPr>
          <p:cNvCxnSpPr>
            <a:cxnSpLocks/>
            <a:endCxn id="33" idx="5"/>
          </p:cNvCxnSpPr>
          <p:nvPr/>
        </p:nvCxnSpPr>
        <p:spPr>
          <a:xfrm flipH="1" flipV="1">
            <a:off x="7975093" y="6152330"/>
            <a:ext cx="151124" cy="1346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CustomShape 26">
            <a:extLst>
              <a:ext uri="{FF2B5EF4-FFF2-40B4-BE49-F238E27FC236}">
                <a16:creationId xmlns:a16="http://schemas.microsoft.com/office/drawing/2014/main" id="{069E3134-46CB-5B41-54DE-FAB111ADF966}"/>
              </a:ext>
            </a:extLst>
          </p:cNvPr>
          <p:cNvSpPr/>
          <p:nvPr/>
        </p:nvSpPr>
        <p:spPr>
          <a:xfrm>
            <a:off x="7478130" y="5562615"/>
            <a:ext cx="532942" cy="15968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en-US"/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8BB11852-C6A2-D3FD-4DD5-510B2676EA52}"/>
              </a:ext>
            </a:extLst>
          </p:cNvPr>
          <p:cNvCxnSpPr>
            <a:stCxn id="24" idx="6"/>
            <a:endCxn id="32" idx="2"/>
          </p:cNvCxnSpPr>
          <p:nvPr/>
        </p:nvCxnSpPr>
        <p:spPr>
          <a:xfrm>
            <a:off x="6357412" y="5454172"/>
            <a:ext cx="830737" cy="0"/>
          </a:xfrm>
          <a:prstGeom prst="line">
            <a:avLst/>
          </a:prstGeom>
          <a:ln w="254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89A6AEF9-F032-8558-D2A7-940E9831B14A}"/>
                  </a:ext>
                </a:extLst>
              </p:cNvPr>
              <p:cNvSpPr txBox="1"/>
              <p:nvPr/>
            </p:nvSpPr>
            <p:spPr>
              <a:xfrm>
                <a:off x="5338358" y="4575612"/>
                <a:ext cx="88511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Node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smtClean="0">
                            <a:latin typeface="Cambria Math" panose="02040503050406030204" pitchFamily="18" charset="0"/>
                            <a:ea typeface="Verdana" panose="020B0604030504040204" pitchFamily="34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Verdana" panose="020B0604030504040204" pitchFamily="34" charset="0"/>
                          </a:rPr>
                          <m:t>𝑣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Verdana" panose="020B0604030504040204" pitchFamily="34" charset="0"/>
                          </a:rPr>
                          <m:t>1</m:t>
                        </m:r>
                      </m:sub>
                    </m:sSub>
                  </m:oMath>
                </a14:m>
                <a:endParaRPr lang="en-US" sz="1400" i="1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89A6AEF9-F032-8558-D2A7-940E9831B1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8358" y="4575612"/>
                <a:ext cx="885114" cy="307777"/>
              </a:xfrm>
              <a:prstGeom prst="rect">
                <a:avLst/>
              </a:prstGeom>
              <a:blipFill>
                <a:blip r:embed="rId3"/>
                <a:stretch>
                  <a:fillRect l="-2069" t="-4000" b="-2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91524E9C-3AAA-5B16-4D84-9E8698452BB0}"/>
                  </a:ext>
                </a:extLst>
              </p:cNvPr>
              <p:cNvSpPr txBox="1"/>
              <p:nvPr/>
            </p:nvSpPr>
            <p:spPr>
              <a:xfrm>
                <a:off x="7572902" y="4567729"/>
                <a:ext cx="1254808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4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Node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smtClean="0">
                            <a:latin typeface="Cambria Math" panose="02040503050406030204" pitchFamily="18" charset="0"/>
                            <a:ea typeface="Verdana" panose="020B0604030504040204" pitchFamily="34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Verdana" panose="020B0604030504040204" pitchFamily="34" charset="0"/>
                          </a:rPr>
                          <m:t>𝑣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Verdana" panose="020B0604030504040204" pitchFamily="34" charset="0"/>
                          </a:rPr>
                          <m:t>2</m:t>
                        </m:r>
                      </m:sub>
                    </m:sSub>
                  </m:oMath>
                </a14:m>
                <a:endParaRPr lang="en-US" sz="1400" i="1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91524E9C-3AAA-5B16-4D84-9E8698452B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72902" y="4567729"/>
                <a:ext cx="1254808" cy="307777"/>
              </a:xfrm>
              <a:prstGeom prst="rect">
                <a:avLst/>
              </a:prstGeom>
              <a:blipFill>
                <a:blip r:embed="rId4"/>
                <a:stretch>
                  <a:fillRect l="-1456" t="-1961" b="-1960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TextBox 40">
            <a:extLst>
              <a:ext uri="{FF2B5EF4-FFF2-40B4-BE49-F238E27FC236}">
                <a16:creationId xmlns:a16="http://schemas.microsoft.com/office/drawing/2014/main" id="{5F66E9D0-AC3B-CDBC-4DD5-983EC134F94F}"/>
              </a:ext>
            </a:extLst>
          </p:cNvPr>
          <p:cNvSpPr txBox="1"/>
          <p:nvPr/>
        </p:nvSpPr>
        <p:spPr>
          <a:xfrm>
            <a:off x="6310277" y="5469486"/>
            <a:ext cx="97494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0.7</a:t>
            </a:r>
            <a:r>
              <a:rPr lang="en-US" sz="1100" dirty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latency</a:t>
            </a:r>
          </a:p>
          <a:p>
            <a:r>
              <a:rPr lang="en-US" sz="1100" dirty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units</a:t>
            </a:r>
          </a:p>
        </p:txBody>
      </p: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1CC41EC4-3DF3-169F-79B1-1B96FC30AD74}"/>
              </a:ext>
            </a:extLst>
          </p:cNvPr>
          <p:cNvSpPr/>
          <p:nvPr/>
        </p:nvSpPr>
        <p:spPr>
          <a:xfrm>
            <a:off x="467058" y="5243998"/>
            <a:ext cx="981159" cy="663135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68F08CDB-03D9-B3B3-B6D3-3E06ED02CE0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6035" y="5381021"/>
            <a:ext cx="551942" cy="88249"/>
          </a:xfrm>
          <a:prstGeom prst="rect">
            <a:avLst/>
          </a:prstGeom>
        </p:spPr>
      </p:pic>
      <p:sp>
        <p:nvSpPr>
          <p:cNvPr id="44" name="CustomShape 25">
            <a:extLst>
              <a:ext uri="{FF2B5EF4-FFF2-40B4-BE49-F238E27FC236}">
                <a16:creationId xmlns:a16="http://schemas.microsoft.com/office/drawing/2014/main" id="{E4AFF612-B437-47D7-22B3-11AFF72C7694}"/>
              </a:ext>
            </a:extLst>
          </p:cNvPr>
          <p:cNvSpPr/>
          <p:nvPr/>
        </p:nvSpPr>
        <p:spPr>
          <a:xfrm>
            <a:off x="586207" y="5506168"/>
            <a:ext cx="349909" cy="88249"/>
          </a:xfrm>
          <a:prstGeom prst="rect">
            <a:avLst/>
          </a:prstGeom>
          <a:solidFill>
            <a:srgbClr val="FFC000"/>
          </a:solidFill>
          <a:ln>
            <a:solidFill>
              <a:srgbClr val="00206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en-US"/>
          </a:p>
        </p:txBody>
      </p:sp>
      <p:sp>
        <p:nvSpPr>
          <p:cNvPr id="45" name="CustomShape 26">
            <a:extLst>
              <a:ext uri="{FF2B5EF4-FFF2-40B4-BE49-F238E27FC236}">
                <a16:creationId xmlns:a16="http://schemas.microsoft.com/office/drawing/2014/main" id="{588D7F0A-3E1A-82BB-8026-53AD853F90FF}"/>
              </a:ext>
            </a:extLst>
          </p:cNvPr>
          <p:cNvSpPr/>
          <p:nvPr/>
        </p:nvSpPr>
        <p:spPr>
          <a:xfrm>
            <a:off x="576035" y="5646348"/>
            <a:ext cx="823412" cy="88249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en-US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20013992-C02C-BA42-C1FB-B311ED4B67F3}"/>
              </a:ext>
            </a:extLst>
          </p:cNvPr>
          <p:cNvSpPr/>
          <p:nvPr/>
        </p:nvSpPr>
        <p:spPr>
          <a:xfrm>
            <a:off x="1970571" y="5250456"/>
            <a:ext cx="534630" cy="663135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0EC5B729-5D6E-1C55-8857-BDEAD216ADB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47619" y="5409714"/>
            <a:ext cx="306950" cy="88249"/>
          </a:xfrm>
          <a:prstGeom prst="rect">
            <a:avLst/>
          </a:prstGeom>
        </p:spPr>
      </p:pic>
      <p:sp>
        <p:nvSpPr>
          <p:cNvPr id="48" name="CustomShape 25">
            <a:extLst>
              <a:ext uri="{FF2B5EF4-FFF2-40B4-BE49-F238E27FC236}">
                <a16:creationId xmlns:a16="http://schemas.microsoft.com/office/drawing/2014/main" id="{52EBF6E9-B4F2-8E73-4ECF-7163FF208D68}"/>
              </a:ext>
            </a:extLst>
          </p:cNvPr>
          <p:cNvSpPr/>
          <p:nvPr/>
        </p:nvSpPr>
        <p:spPr>
          <a:xfrm>
            <a:off x="2063257" y="5560261"/>
            <a:ext cx="173600" cy="88249"/>
          </a:xfrm>
          <a:prstGeom prst="rect">
            <a:avLst/>
          </a:prstGeom>
          <a:solidFill>
            <a:srgbClr val="FFC000"/>
          </a:solidFill>
          <a:ln>
            <a:solidFill>
              <a:srgbClr val="00206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en-US"/>
          </a:p>
        </p:txBody>
      </p:sp>
      <p:sp>
        <p:nvSpPr>
          <p:cNvPr id="49" name="CustomShape 26">
            <a:extLst>
              <a:ext uri="{FF2B5EF4-FFF2-40B4-BE49-F238E27FC236}">
                <a16:creationId xmlns:a16="http://schemas.microsoft.com/office/drawing/2014/main" id="{5AE8866C-0D0F-AB31-B7D2-9CBBBC14D98C}"/>
              </a:ext>
            </a:extLst>
          </p:cNvPr>
          <p:cNvSpPr/>
          <p:nvPr/>
        </p:nvSpPr>
        <p:spPr>
          <a:xfrm>
            <a:off x="2063257" y="5729813"/>
            <a:ext cx="329810" cy="88249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en-US"/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820D9618-3D92-3295-8915-18969462D8A6}"/>
              </a:ext>
            </a:extLst>
          </p:cNvPr>
          <p:cNvSpPr/>
          <p:nvPr/>
        </p:nvSpPr>
        <p:spPr>
          <a:xfrm>
            <a:off x="3014326" y="5243998"/>
            <a:ext cx="978903" cy="663135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1" name="Picture 50">
            <a:extLst>
              <a:ext uri="{FF2B5EF4-FFF2-40B4-BE49-F238E27FC236}">
                <a16:creationId xmlns:a16="http://schemas.microsoft.com/office/drawing/2014/main" id="{C723D771-BA72-07A4-5AD8-C26F42C4AE1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05822" y="5448103"/>
            <a:ext cx="235935" cy="97926"/>
          </a:xfrm>
          <a:prstGeom prst="rect">
            <a:avLst/>
          </a:prstGeom>
        </p:spPr>
      </p:pic>
      <p:sp>
        <p:nvSpPr>
          <p:cNvPr id="52" name="CustomShape 25">
            <a:extLst>
              <a:ext uri="{FF2B5EF4-FFF2-40B4-BE49-F238E27FC236}">
                <a16:creationId xmlns:a16="http://schemas.microsoft.com/office/drawing/2014/main" id="{6C914926-513B-0DB2-27F0-28E9F751A8CE}"/>
              </a:ext>
            </a:extLst>
          </p:cNvPr>
          <p:cNvSpPr/>
          <p:nvPr/>
        </p:nvSpPr>
        <p:spPr>
          <a:xfrm>
            <a:off x="3115994" y="5582926"/>
            <a:ext cx="349909" cy="88249"/>
          </a:xfrm>
          <a:prstGeom prst="rect">
            <a:avLst/>
          </a:prstGeom>
          <a:solidFill>
            <a:srgbClr val="FFC000"/>
          </a:solidFill>
          <a:ln>
            <a:solidFill>
              <a:srgbClr val="00206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en-US"/>
          </a:p>
        </p:txBody>
      </p:sp>
      <p:sp>
        <p:nvSpPr>
          <p:cNvPr id="53" name="CustomShape 26">
            <a:extLst>
              <a:ext uri="{FF2B5EF4-FFF2-40B4-BE49-F238E27FC236}">
                <a16:creationId xmlns:a16="http://schemas.microsoft.com/office/drawing/2014/main" id="{5772B02A-9B2A-7715-A6E7-51B5C7B408A5}"/>
              </a:ext>
            </a:extLst>
          </p:cNvPr>
          <p:cNvSpPr/>
          <p:nvPr/>
        </p:nvSpPr>
        <p:spPr>
          <a:xfrm>
            <a:off x="3105822" y="5723106"/>
            <a:ext cx="851250" cy="88249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en-US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2916068D-9321-E1F5-9413-47181AA00214}"/>
              </a:ext>
            </a:extLst>
          </p:cNvPr>
          <p:cNvSpPr/>
          <p:nvPr/>
        </p:nvSpPr>
        <p:spPr>
          <a:xfrm>
            <a:off x="319272" y="4883389"/>
            <a:ext cx="3927528" cy="1176548"/>
          </a:xfrm>
          <a:prstGeom prst="rect">
            <a:avLst/>
          </a:prstGeom>
          <a:noFill/>
          <a:ln w="158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F743EAB9-CF33-A2B1-B26F-5394BEED0B86}"/>
                  </a:ext>
                </a:extLst>
              </p:cNvPr>
              <p:cNvSpPr txBox="1"/>
              <p:nvPr/>
            </p:nvSpPr>
            <p:spPr>
              <a:xfrm>
                <a:off x="1314685" y="4564162"/>
                <a:ext cx="179972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solidFill>
                      <a:schemeClr val="accent1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Chain of tasks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solidFill>
                              <a:schemeClr val="accent1">
                                <a:lumMod val="50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𝑤</m:t>
                        </m:r>
                      </m:e>
                      <m:sub>
                        <m:r>
                          <a:rPr lang="en-US" sz="1400" i="1">
                            <a:solidFill>
                              <a:schemeClr val="accent1">
                                <a:lumMod val="50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en-US" sz="1400" dirty="0">
                    <a:solidFill>
                      <a:schemeClr val="accent1">
                        <a:lumMod val="50000"/>
                      </a:schemeClr>
                    </a:solidFill>
                    <a:effectLst/>
                    <a:latin typeface="Verdana" panose="020B0604030504040204" pitchFamily="34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 </a:t>
                </a:r>
                <a:endParaRPr lang="en-US" sz="1400" dirty="0">
                  <a:solidFill>
                    <a:schemeClr val="accent1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F743EAB9-CF33-A2B1-B26F-5394BEED0B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4685" y="4564162"/>
                <a:ext cx="1799723" cy="307777"/>
              </a:xfrm>
              <a:prstGeom prst="rect">
                <a:avLst/>
              </a:prstGeom>
              <a:blipFill>
                <a:blip r:embed="rId6"/>
                <a:stretch>
                  <a:fillRect l="-1017" t="-4000" b="-2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4020FEF8-E8D2-FB2B-7D4F-B155DDF7C102}"/>
                  </a:ext>
                </a:extLst>
              </p:cNvPr>
              <p:cNvSpPr txBox="1"/>
              <p:nvPr/>
            </p:nvSpPr>
            <p:spPr>
              <a:xfrm>
                <a:off x="568955" y="4998984"/>
                <a:ext cx="815095" cy="26898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>
                    <a:solidFill>
                      <a:schemeClr val="accent1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Task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100" b="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Verdana" panose="020B0604030504040204" pitchFamily="34" charset="0"/>
                          </a:rPr>
                        </m:ctrlPr>
                      </m:sSubPr>
                      <m:e>
                        <m:r>
                          <a:rPr lang="en-US" sz="1100" b="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Verdana" panose="020B0604030504040204" pitchFamily="34" charset="0"/>
                          </a:rPr>
                          <m:t>𝑤</m:t>
                        </m:r>
                      </m:e>
                      <m:sub>
                        <m:r>
                          <a:rPr lang="en-US" sz="1100" b="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Verdana" panose="020B0604030504040204" pitchFamily="34" charset="0"/>
                          </a:rPr>
                          <m:t>𝑎</m:t>
                        </m:r>
                        <m:r>
                          <a:rPr lang="en-US" sz="1100" b="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Verdana" panose="020B0604030504040204" pitchFamily="34" charset="0"/>
                          </a:rPr>
                          <m:t>,1</m:t>
                        </m:r>
                      </m:sub>
                    </m:sSub>
                  </m:oMath>
                </a14:m>
                <a:endParaRPr lang="en-US" sz="1100" dirty="0"/>
              </a:p>
            </p:txBody>
          </p:sp>
        </mc:Choice>
        <mc:Fallback xmlns="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4020FEF8-E8D2-FB2B-7D4F-B155DDF7C1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8955" y="4998984"/>
                <a:ext cx="815095" cy="268984"/>
              </a:xfrm>
              <a:prstGeom prst="rect">
                <a:avLst/>
              </a:prstGeom>
              <a:blipFill>
                <a:blip r:embed="rId7"/>
                <a:stretch>
                  <a:fillRect t="-2273" b="-1136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450A5815-24CB-29C1-548E-7B37501AFF09}"/>
                  </a:ext>
                </a:extLst>
              </p:cNvPr>
              <p:cNvSpPr txBox="1"/>
              <p:nvPr/>
            </p:nvSpPr>
            <p:spPr>
              <a:xfrm>
                <a:off x="1836620" y="5017650"/>
                <a:ext cx="815095" cy="26898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>
                    <a:solidFill>
                      <a:schemeClr val="accent1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Task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100" b="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Verdana" panose="020B0604030504040204" pitchFamily="34" charset="0"/>
                          </a:rPr>
                        </m:ctrlPr>
                      </m:sSubPr>
                      <m:e>
                        <m:r>
                          <a:rPr lang="en-US" sz="1100" b="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Verdana" panose="020B0604030504040204" pitchFamily="34" charset="0"/>
                          </a:rPr>
                          <m:t>𝑤</m:t>
                        </m:r>
                      </m:e>
                      <m:sub>
                        <m:r>
                          <a:rPr lang="en-US" sz="1100" b="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Verdana" panose="020B0604030504040204" pitchFamily="34" charset="0"/>
                          </a:rPr>
                          <m:t>𝑎</m:t>
                        </m:r>
                        <m:r>
                          <a:rPr lang="en-US" sz="1100" b="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Verdana" panose="020B0604030504040204" pitchFamily="34" charset="0"/>
                          </a:rPr>
                          <m:t>,2</m:t>
                        </m:r>
                      </m:sub>
                    </m:sSub>
                  </m:oMath>
                </a14:m>
                <a:endParaRPr lang="en-US" sz="1100" dirty="0"/>
              </a:p>
            </p:txBody>
          </p:sp>
        </mc:Choice>
        <mc:Fallback xmlns="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450A5815-24CB-29C1-548E-7B37501AFF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6620" y="5017650"/>
                <a:ext cx="815095" cy="268984"/>
              </a:xfrm>
              <a:prstGeom prst="rect">
                <a:avLst/>
              </a:prstGeom>
              <a:blipFill>
                <a:blip r:embed="rId8"/>
                <a:stretch>
                  <a:fillRect t="-2273" b="-1136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49F0DAEB-6A06-7C40-A96B-3FBB514C00A2}"/>
                  </a:ext>
                </a:extLst>
              </p:cNvPr>
              <p:cNvSpPr txBox="1"/>
              <p:nvPr/>
            </p:nvSpPr>
            <p:spPr>
              <a:xfrm>
                <a:off x="3100707" y="5009655"/>
                <a:ext cx="815095" cy="26898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>
                    <a:solidFill>
                      <a:schemeClr val="accent1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Task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100" b="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Verdana" panose="020B0604030504040204" pitchFamily="34" charset="0"/>
                          </a:rPr>
                        </m:ctrlPr>
                      </m:sSubPr>
                      <m:e>
                        <m:r>
                          <a:rPr lang="en-US" sz="1100" b="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Verdana" panose="020B0604030504040204" pitchFamily="34" charset="0"/>
                          </a:rPr>
                          <m:t>𝑤</m:t>
                        </m:r>
                      </m:e>
                      <m:sub>
                        <m:r>
                          <a:rPr lang="en-US" sz="1100" b="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Verdana" panose="020B0604030504040204" pitchFamily="34" charset="0"/>
                          </a:rPr>
                          <m:t>𝑎</m:t>
                        </m:r>
                        <m:r>
                          <a:rPr lang="en-US" sz="1100" b="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Verdana" panose="020B0604030504040204" pitchFamily="34" charset="0"/>
                          </a:rPr>
                          <m:t>,3</m:t>
                        </m:r>
                      </m:sub>
                    </m:sSub>
                  </m:oMath>
                </a14:m>
                <a:endParaRPr lang="en-US" sz="1100" dirty="0"/>
              </a:p>
            </p:txBody>
          </p:sp>
        </mc:Choice>
        <mc:Fallback xmlns="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49F0DAEB-6A06-7C40-A96B-3FBB514C00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0707" y="5009655"/>
                <a:ext cx="815095" cy="268984"/>
              </a:xfrm>
              <a:prstGeom prst="rect">
                <a:avLst/>
              </a:prstGeom>
              <a:blipFill>
                <a:blip r:embed="rId9"/>
                <a:stretch>
                  <a:fillRect t="-2273" b="-1136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47464113-E3CA-8138-FBEB-EBEC47A02A42}"/>
              </a:ext>
            </a:extLst>
          </p:cNvPr>
          <p:cNvCxnSpPr>
            <a:stCxn id="42" idx="3"/>
            <a:endCxn id="46" idx="1"/>
          </p:cNvCxnSpPr>
          <p:nvPr/>
        </p:nvCxnSpPr>
        <p:spPr>
          <a:xfrm>
            <a:off x="1448217" y="5575566"/>
            <a:ext cx="522354" cy="64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EFE3A469-A240-D935-9CA9-BF723440CCE7}"/>
              </a:ext>
            </a:extLst>
          </p:cNvPr>
          <p:cNvCxnSpPr>
            <a:stCxn id="46" idx="3"/>
            <a:endCxn id="50" idx="1"/>
          </p:cNvCxnSpPr>
          <p:nvPr/>
        </p:nvCxnSpPr>
        <p:spPr>
          <a:xfrm flipV="1">
            <a:off x="2505201" y="5575566"/>
            <a:ext cx="509125" cy="64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521DC266-864F-886C-FE0B-5CE9EA4D2D27}"/>
              </a:ext>
            </a:extLst>
          </p:cNvPr>
          <p:cNvSpPr txBox="1"/>
          <p:nvPr/>
        </p:nvSpPr>
        <p:spPr>
          <a:xfrm>
            <a:off x="1434124" y="5544833"/>
            <a:ext cx="60305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i="1" dirty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2.8</a:t>
            </a:r>
            <a:r>
              <a:rPr lang="en-US" sz="900" dirty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900" dirty="0" err="1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l.u</a:t>
            </a:r>
            <a:r>
              <a:rPr lang="en-US" sz="900" dirty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B36318CE-6FFB-99CF-41C8-1740BA4CA90D}"/>
              </a:ext>
            </a:extLst>
          </p:cNvPr>
          <p:cNvSpPr txBox="1"/>
          <p:nvPr/>
        </p:nvSpPr>
        <p:spPr>
          <a:xfrm>
            <a:off x="2459151" y="5555759"/>
            <a:ext cx="60305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i="1" dirty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1.4</a:t>
            </a:r>
            <a:r>
              <a:rPr lang="en-US" sz="900" dirty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900" dirty="0" err="1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l.u</a:t>
            </a:r>
            <a:r>
              <a:rPr lang="en-US" sz="900" dirty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</a:t>
            </a:r>
          </a:p>
        </p:txBody>
      </p:sp>
      <p:pic>
        <p:nvPicPr>
          <p:cNvPr id="63" name="Picture 62">
            <a:extLst>
              <a:ext uri="{FF2B5EF4-FFF2-40B4-BE49-F238E27FC236}">
                <a16:creationId xmlns:a16="http://schemas.microsoft.com/office/drawing/2014/main" id="{D26D14B8-4B78-F7B2-BDBF-7CE0C6783E9F}"/>
              </a:ext>
            </a:extLst>
          </p:cNvPr>
          <p:cNvPicPr>
            <a:picLocks noChangeAspect="1"/>
          </p:cNvPicPr>
          <p:nvPr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7710" y="1102173"/>
            <a:ext cx="3064661" cy="1964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18028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4BEB3C-68C8-0F5A-EB11-5BD11014B5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Problem Formulation - MDP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4A9082-CFFE-0A31-E7ED-9626E39458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F15EB-7BD5-423F-8C89-11777AE77958}" type="slidenum">
              <a:rPr lang="en-IN" smtClean="0"/>
              <a:pPr/>
              <a:t>8</a:t>
            </a:fld>
            <a:endParaRPr lang="en-IN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4" name="Content Placeholder 63">
                <a:extLst>
                  <a:ext uri="{FF2B5EF4-FFF2-40B4-BE49-F238E27FC236}">
                    <a16:creationId xmlns:a16="http://schemas.microsoft.com/office/drawing/2014/main" id="{791998CD-FB21-990C-9F3A-159A6BFCC90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342900" indent="-342900" algn="l">
                  <a:buClr>
                    <a:srgbClr val="46C1AB"/>
                  </a:buClr>
                  <a:buFont typeface="Wingdings" panose="05000000000000000000" pitchFamily="2" charset="2"/>
                  <a:buChar char="q"/>
                </a:pPr>
                <a:r>
                  <a:rPr lang="en-US" sz="1500" dirty="0">
                    <a:latin typeface="Verdana" panose="020B0604030504040204" pitchFamily="34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A</a:t>
                </a:r>
                <a:r>
                  <a:rPr lang="en-US" sz="1500" dirty="0">
                    <a:effectLst/>
                    <a:latin typeface="Verdana" panose="020B0604030504040204" pitchFamily="34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 discrete-time dynamic system defined by the tuple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1500" i="1">
                            <a:effectLst/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5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𝑋</m:t>
                        </m:r>
                        <m:r>
                          <a:rPr lang="en-US" sz="15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a:rPr lang="en-US" sz="15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𝑈</m:t>
                        </m:r>
                        <m:r>
                          <a:rPr lang="en-US" sz="15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a:rPr lang="en-US" sz="15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𝑅</m:t>
                        </m:r>
                      </m:e>
                    </m:d>
                  </m:oMath>
                </a14:m>
                <a:r>
                  <a:rPr lang="en-US" sz="1500" dirty="0">
                    <a:effectLst/>
                    <a:latin typeface="Verdana" panose="020B0604030504040204" pitchFamily="34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342900" indent="-342900" algn="l">
                  <a:buClr>
                    <a:srgbClr val="46C1AB"/>
                  </a:buClr>
                  <a:buFont typeface="Wingdings" panose="05000000000000000000" pitchFamily="2" charset="2"/>
                  <a:buChar char="q"/>
                </a:pPr>
                <a14:m>
                  <m:oMath xmlns:m="http://schemas.openxmlformats.org/officeDocument/2006/math">
                    <m:r>
                      <a:rPr lang="en-US" sz="1500" b="0" i="1" kern="100" smtClean="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𝑆𝑡𝑎𝑡𝑒</m:t>
                    </m:r>
                    <m:r>
                      <a:rPr lang="en-US" sz="1500" b="0" i="1" kern="100" smtClean="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1500" i="1" kern="100" smtClean="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𝑋</m:t>
                    </m:r>
                    <m:r>
                      <a:rPr lang="en-US" sz="1500" i="1" kern="100" smtClean="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d>
                      <m:dPr>
                        <m:ctrlPr>
                          <a:rPr lang="en-US" sz="1500" i="1" kern="1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l-GR" sz="1500" i="1" kern="1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𝑇</m:t>
                        </m:r>
                        <m:r>
                          <a:rPr lang="en-US" sz="1500" i="1" kern="1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a:rPr lang="en-US" sz="1500" i="1" kern="1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𝑊</m:t>
                        </m:r>
                      </m:e>
                    </m:d>
                  </m:oMath>
                </a14:m>
                <a:r>
                  <a:rPr lang="en-US" sz="1500" kern="100" dirty="0">
                    <a:effectLst/>
                    <a:latin typeface="Verdana" panose="020B0604030504040204" pitchFamily="34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 is composed of:</a:t>
                </a:r>
              </a:p>
              <a:p>
                <a:pPr marL="800100" lvl="1" indent="-342900" algn="l">
                  <a:buClr>
                    <a:srgbClr val="46C1AB"/>
                  </a:buClr>
                  <a:buFont typeface="Arial" panose="020B0604020202020204" pitchFamily="34" charset="0"/>
                  <a:buChar char="•"/>
                </a:pPr>
                <a:r>
                  <a:rPr lang="en-US" sz="1300" kern="100" dirty="0">
                    <a:effectLst/>
                    <a:latin typeface="Verdana" panose="020B0604030504040204" pitchFamily="34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 the resource status of nodes </a:t>
                </a:r>
                <a14:m>
                  <m:oMath xmlns:m="http://schemas.openxmlformats.org/officeDocument/2006/math">
                    <m:r>
                      <a:rPr lang="el-GR" sz="1300" i="1" kern="10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𝑇</m:t>
                    </m:r>
                  </m:oMath>
                </a14:m>
                <a:r>
                  <a:rPr lang="en-US" sz="1300" kern="100" dirty="0">
                    <a:effectLst/>
                    <a:latin typeface="Verdana" panose="020B0604030504040204" pitchFamily="34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 </a:t>
                </a:r>
              </a:p>
              <a:p>
                <a:pPr marL="800100" lvl="1" indent="-342900" algn="l">
                  <a:buClr>
                    <a:srgbClr val="46C1AB"/>
                  </a:buClr>
                  <a:buFont typeface="Arial" panose="020B0604020202020204" pitchFamily="34" charset="0"/>
                  <a:buChar char="•"/>
                </a:pPr>
                <a:r>
                  <a:rPr lang="en-US" sz="1300" kern="100" dirty="0">
                    <a:effectLst/>
                    <a:latin typeface="Verdana" panose="020B0604030504040204" pitchFamily="34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 the task status </a:t>
                </a:r>
                <a14:m>
                  <m:oMath xmlns:m="http://schemas.openxmlformats.org/officeDocument/2006/math">
                    <m:r>
                      <a:rPr lang="en-US" sz="1300" i="1" kern="10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𝑊</m:t>
                    </m:r>
                    <m:r>
                      <a:rPr lang="en-US" sz="1300" b="0" i="0" kern="100" smtClean="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endParaRPr lang="en-US" sz="1300" kern="100" dirty="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Times New Roman" panose="02020603050405020304" pitchFamily="18" charset="0"/>
                </a:endParaRPr>
              </a:p>
              <a:p>
                <a:pPr marL="342900" indent="-342900" algn="l">
                  <a:buClr>
                    <a:srgbClr val="46C1AB"/>
                  </a:buClr>
                  <a:buFont typeface="Wingdings" panose="05000000000000000000" pitchFamily="2" charset="2"/>
                  <a:buChar char="q"/>
                </a:pPr>
                <a:r>
                  <a:rPr lang="en-US" sz="1500" kern="100" dirty="0">
                    <a:latin typeface="Verdana" panose="020B0604030504040204" pitchFamily="34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A</a:t>
                </a:r>
                <a:r>
                  <a:rPr lang="en-US" sz="1500" kern="100" dirty="0">
                    <a:effectLst/>
                    <a:latin typeface="Verdana" panose="020B0604030504040204" pitchFamily="34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ction space </a:t>
                </a:r>
                <a14:m>
                  <m:oMath xmlns:m="http://schemas.openxmlformats.org/officeDocument/2006/math">
                    <m:r>
                      <a:rPr lang="en-US" sz="1500" i="1" kern="10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𝑈</m:t>
                    </m:r>
                  </m:oMath>
                </a14:m>
                <a:r>
                  <a:rPr lang="en-US" sz="1500" kern="100" dirty="0">
                    <a:effectLst/>
                    <a:latin typeface="Verdana" panose="020B0604030504040204" pitchFamily="34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 contains all possible actions from a given state</a:t>
                </a:r>
                <a:r>
                  <a:rPr lang="en-US" sz="1500" kern="100" dirty="0">
                    <a:latin typeface="Verdana" panose="020B0604030504040204" pitchFamily="34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 -&gt;</a:t>
                </a:r>
                <a:r>
                  <a:rPr lang="en-US" sz="1500" kern="100" dirty="0">
                    <a:effectLst/>
                    <a:latin typeface="Verdana" panose="020B0604030504040204" pitchFamily="34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 each action at state </a:t>
                </a:r>
                <a14:m>
                  <m:oMath xmlns:m="http://schemas.openxmlformats.org/officeDocument/2006/math">
                    <m:r>
                      <a:rPr lang="en-US" sz="1500" i="1" kern="10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𝑘</m:t>
                    </m:r>
                  </m:oMath>
                </a14:m>
                <a:r>
                  <a:rPr lang="en-US" sz="1500" kern="100" dirty="0">
                    <a:effectLst/>
                    <a:latin typeface="Verdana" panose="020B0604030504040204" pitchFamily="34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500" i="1" kern="1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500" i="1" kern="1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𝑢</m:t>
                        </m:r>
                      </m:e>
                      <m:sub>
                        <m:r>
                          <a:rPr lang="en-US" sz="1500" i="1" kern="1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𝑘</m:t>
                        </m:r>
                      </m:sub>
                    </m:sSub>
                    <m:r>
                      <a:rPr lang="en-US" sz="1500" i="1" kern="10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∈</m:t>
                    </m:r>
                    <m:r>
                      <a:rPr lang="en-US" sz="1500" i="1" kern="10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𝑈</m:t>
                    </m:r>
                  </m:oMath>
                </a14:m>
                <a:r>
                  <a:rPr lang="en-US" sz="1500" kern="100" dirty="0">
                    <a:effectLst/>
                    <a:latin typeface="Verdana" panose="020B0604030504040204" pitchFamily="34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 corresponds  assignment of a task to </a:t>
                </a:r>
                <a:r>
                  <a:rPr lang="en-US" sz="1500" kern="100" dirty="0">
                    <a:latin typeface="Verdana" panose="020B0604030504040204" pitchFamily="34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an </a:t>
                </a:r>
                <a:r>
                  <a:rPr lang="en-US" sz="1500" kern="100" dirty="0">
                    <a:effectLst/>
                    <a:latin typeface="Verdana" panose="020B0604030504040204" pitchFamily="34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infrastructure node.</a:t>
                </a:r>
              </a:p>
              <a:p>
                <a:pPr marL="342900" indent="-342900" algn="l">
                  <a:buClr>
                    <a:srgbClr val="46C1AB"/>
                  </a:buClr>
                  <a:buFont typeface="Wingdings" panose="05000000000000000000" pitchFamily="2" charset="2"/>
                  <a:buChar char="q"/>
                </a:pPr>
                <a:r>
                  <a:rPr lang="en-US" sz="1500" kern="100" dirty="0">
                    <a:effectLst/>
                    <a:latin typeface="Verdana" panose="020B0604030504040204" pitchFamily="34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For state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500" i="1" kern="1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500" i="1" kern="1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1500" i="1" kern="1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sz="1500" kern="100" dirty="0">
                    <a:effectLst/>
                    <a:latin typeface="Verdana" panose="020B0604030504040204" pitchFamily="34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, a feasible action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500" i="1" kern="1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500" i="1" kern="1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𝑢</m:t>
                        </m:r>
                      </m:e>
                      <m:sub>
                        <m:r>
                          <a:rPr lang="en-US" sz="1500" i="1" kern="1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sz="1500" kern="100" dirty="0">
                    <a:effectLst/>
                    <a:latin typeface="Verdana" panose="020B0604030504040204" pitchFamily="34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 must satisfy: </a:t>
                </a:r>
              </a:p>
              <a:p>
                <a:pPr marL="800100" lvl="1" indent="-342900" algn="l">
                  <a:buClr>
                    <a:srgbClr val="46C1AB"/>
                  </a:buClr>
                  <a:buFont typeface="Arial" panose="020B0604020202020204" pitchFamily="34" charset="0"/>
                  <a:buChar char="•"/>
                </a:pPr>
                <a:r>
                  <a:rPr lang="en-US" sz="1500" kern="100" dirty="0">
                    <a:effectLst/>
                    <a:latin typeface="Verdana" panose="020B0604030504040204" pitchFamily="34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en-US" sz="1300" kern="100" dirty="0">
                    <a:effectLst/>
                    <a:latin typeface="Verdana" panose="020B0604030504040204" pitchFamily="34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Capacity Constraint: </a:t>
                </a:r>
                <a14:m>
                  <m:oMath xmlns:m="http://schemas.openxmlformats.org/officeDocument/2006/math">
                    <m:r>
                      <a:rPr lang="en-US" sz="1300" i="1" kern="10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𝐶𝑃𝑈</m:t>
                    </m:r>
                    <m:r>
                      <a:rPr lang="en-US" sz="1300" i="1" kern="10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_</m:t>
                    </m:r>
                    <m:r>
                      <a:rPr lang="en-US" sz="1300" i="1" kern="10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𝑟</m:t>
                    </m:r>
                    <m:r>
                      <a:rPr lang="en-US" sz="1300" i="1" kern="10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(</m:t>
                    </m:r>
                    <m:sSub>
                      <m:sSubPr>
                        <m:ctrlPr>
                          <a:rPr lang="en-US" sz="1300" i="1" kern="1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300" i="1" kern="1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1300" i="1" kern="1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𝑘</m:t>
                        </m:r>
                      </m:sub>
                    </m:sSub>
                    <m:r>
                      <a:rPr lang="en-US" sz="1300" i="1" kern="10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)≤</m:t>
                    </m:r>
                    <m:r>
                      <a:rPr lang="en-US" sz="1300" i="1" kern="10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𝐶𝑃𝑈</m:t>
                    </m:r>
                    <m:r>
                      <a:rPr lang="en-US" sz="1300" i="1" kern="10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en-US" sz="1300" i="1" kern="10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𝑣</m:t>
                    </m:r>
                    <m:r>
                      <a:rPr lang="en-US" sz="1300" i="1" kern="10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,</m:t>
                    </m:r>
                    <m:sSub>
                      <m:sSubPr>
                        <m:ctrlPr>
                          <a:rPr lang="en-US" sz="1300" i="1" kern="1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300" i="1" kern="1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1300" i="1" kern="1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𝑘</m:t>
                        </m:r>
                      </m:sub>
                    </m:sSub>
                    <m:r>
                      <a:rPr lang="en-US" sz="1300" i="1" kern="10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US" sz="1300" kern="100" dirty="0">
                    <a:effectLst/>
                    <a:latin typeface="Verdana" panose="020B0604030504040204" pitchFamily="34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r>
                      <a:rPr lang="en-US" sz="1300" i="1" kern="10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𝑅𝐴𝑀</m:t>
                    </m:r>
                    <m:r>
                      <a:rPr lang="en-US" sz="1300" i="1" kern="10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_</m:t>
                    </m:r>
                    <m:r>
                      <a:rPr lang="en-US" sz="1300" i="1" kern="10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𝑟</m:t>
                    </m:r>
                    <m:r>
                      <a:rPr lang="en-US" sz="1300" i="1" kern="10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(</m:t>
                    </m:r>
                    <m:sSub>
                      <m:sSubPr>
                        <m:ctrlPr>
                          <a:rPr lang="en-US" sz="1300" i="1" kern="1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300" i="1" kern="1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1300" i="1" kern="1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𝑘</m:t>
                        </m:r>
                      </m:sub>
                    </m:sSub>
                    <m:r>
                      <a:rPr lang="en-US" sz="1300" i="1" kern="10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)≤</m:t>
                    </m:r>
                    <m:r>
                      <a:rPr lang="en-US" sz="1300" i="1" kern="10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𝑅𝐴𝑀</m:t>
                    </m:r>
                    <m:r>
                      <a:rPr lang="en-US" sz="1300" i="1" kern="10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en-US" sz="1300" i="1" kern="10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𝑣</m:t>
                    </m:r>
                    <m:r>
                      <a:rPr lang="en-US" sz="1300" i="1" kern="10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,</m:t>
                    </m:r>
                    <m:sSub>
                      <m:sSubPr>
                        <m:ctrlPr>
                          <a:rPr lang="en-US" sz="1300" i="1" kern="1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300" i="1" kern="1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1300" i="1" kern="1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𝑘</m:t>
                        </m:r>
                      </m:sub>
                    </m:sSub>
                    <m:r>
                      <a:rPr lang="en-US" sz="1300" i="1" kern="10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US" sz="1300" kern="100" dirty="0">
                    <a:effectLst/>
                    <a:latin typeface="Verdana" panose="020B0604030504040204" pitchFamily="34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r>
                      <a:rPr lang="en-US" sz="1300" i="1" kern="10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𝑆𝑡</m:t>
                    </m:r>
                    <m:sSub>
                      <m:sSubPr>
                        <m:ctrlPr>
                          <a:rPr lang="en-US" sz="1300" i="1" kern="1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300" i="1" kern="1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𝑟</m:t>
                        </m:r>
                      </m:e>
                      <m:sub>
                        <m:r>
                          <a:rPr lang="en-US" sz="1300" i="1" kern="1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𝑟</m:t>
                        </m:r>
                        <m:d>
                          <m:dPr>
                            <m:ctrlPr>
                              <a:rPr lang="en-US" sz="1300" i="1" kern="10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1300" i="1" kern="10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300" i="1" kern="10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sz="1300" i="1" kern="10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𝑘</m:t>
                                </m:r>
                              </m:sub>
                            </m:sSub>
                          </m:e>
                        </m:d>
                      </m:sub>
                    </m:sSub>
                    <m:r>
                      <a:rPr lang="en-US" sz="1300" i="1" kern="10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≤</m:t>
                    </m:r>
                    <m:r>
                      <a:rPr lang="en-US" sz="1300" i="1" kern="10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𝑆𝑡𝑟</m:t>
                    </m:r>
                    <m:d>
                      <m:dPr>
                        <m:ctrlPr>
                          <a:rPr lang="en-US" sz="1300" i="1" kern="1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1300" i="1" kern="1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𝑣</m:t>
                        </m:r>
                        <m:r>
                          <a:rPr lang="en-US" sz="1300" i="1" kern="1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1300" i="1" kern="10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1300" i="1" kern="10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1300" i="1" kern="10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𝑘</m:t>
                            </m:r>
                          </m:sub>
                        </m:sSub>
                      </m:e>
                    </m:d>
                  </m:oMath>
                </a14:m>
                <a:endParaRPr lang="en-US" sz="1300" kern="100" dirty="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Times New Roman" panose="02020603050405020304" pitchFamily="18" charset="0"/>
                </a:endParaRPr>
              </a:p>
              <a:p>
                <a:pPr marL="800100" lvl="1" indent="-342900" algn="l">
                  <a:buClr>
                    <a:srgbClr val="46C1AB"/>
                  </a:buClr>
                  <a:buFont typeface="Arial" panose="020B0604020202020204" pitchFamily="34" charset="0"/>
                  <a:buChar char="•"/>
                </a:pPr>
                <a:r>
                  <a:rPr lang="en-US" sz="1300" kern="100" dirty="0">
                    <a:effectLst/>
                    <a:latin typeface="Verdana" panose="020B0604030504040204" pitchFamily="34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 Latency Constraint: The latency between nodes that serve communicating tasks should </a:t>
                </a:r>
                <a:r>
                  <a:rPr lang="en-US" sz="1300" kern="100" dirty="0">
                    <a:latin typeface="Verdana" panose="020B0604030504040204" pitchFamily="34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respect their </a:t>
                </a:r>
                <a:r>
                  <a:rPr lang="en-US" sz="1300" kern="100" dirty="0">
                    <a:effectLst/>
                    <a:latin typeface="Verdana" panose="020B0604030504040204" pitchFamily="34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latency limit.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300" i="1" kern="1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300" i="1" kern="1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𝑙</m:t>
                        </m:r>
                      </m:e>
                      <m:sub>
                        <m:r>
                          <a:rPr lang="en-US" sz="1300" i="1" kern="1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𝑣</m:t>
                        </m:r>
                        <m:r>
                          <a:rPr lang="en-US" sz="1300" i="1" kern="1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,</m:t>
                        </m:r>
                        <m:sSup>
                          <m:sSupPr>
                            <m:ctrlPr>
                              <a:rPr lang="en-US" sz="1300" i="1" kern="10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sz="1300" i="1" kern="10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𝑣</m:t>
                            </m:r>
                          </m:e>
                          <m:sup>
                            <m:r>
                              <a:rPr lang="en-US" sz="1300" i="1" kern="10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′</m:t>
                            </m:r>
                          </m:sup>
                        </m:sSup>
                      </m:sub>
                    </m:sSub>
                    <m:r>
                      <a:rPr lang="en-US" sz="1300" i="1" kern="10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≤ </m:t>
                    </m:r>
                    <m:sSub>
                      <m:sSubPr>
                        <m:ctrlPr>
                          <a:rPr lang="en-US" sz="1300" i="1" kern="1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300" i="1" kern="1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𝜃</m:t>
                        </m:r>
                      </m:e>
                      <m:sub>
                        <m:r>
                          <a:rPr lang="en-US" sz="1300" i="1" kern="1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𝑎</m:t>
                        </m:r>
                        <m:r>
                          <a:rPr lang="en-US" sz="1300" i="1" kern="1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a:rPr lang="en-US" sz="1300" i="1" kern="1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𝑡</m:t>
                        </m:r>
                        <m:r>
                          <a:rPr lang="en-US" sz="1300" i="1" kern="1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a:rPr lang="en-US" sz="1300" i="1" kern="1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𝑡</m:t>
                        </m:r>
                        <m:r>
                          <a:rPr lang="en-US" sz="1300" i="1" kern="1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′</m:t>
                        </m:r>
                      </m:sub>
                    </m:sSub>
                  </m:oMath>
                </a14:m>
                <a:r>
                  <a:rPr lang="en-US" sz="1300" kern="100" dirty="0">
                    <a:effectLst/>
                    <a:latin typeface="Verdana" panose="020B0604030504040204" pitchFamily="34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342900" indent="-342900" algn="l">
                  <a:buClr>
                    <a:srgbClr val="46C1AB"/>
                  </a:buClr>
                  <a:buFont typeface="Wingdings" panose="05000000000000000000" pitchFamily="2" charset="2"/>
                  <a:buChar char="q"/>
                </a:pPr>
                <a14:m>
                  <m:oMath xmlns:m="http://schemas.openxmlformats.org/officeDocument/2006/math">
                    <m:r>
                      <a:rPr lang="en-US" sz="1500" i="1" kern="100" smtClean="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𝑅</m:t>
                    </m:r>
                  </m:oMath>
                </a14:m>
                <a:r>
                  <a:rPr lang="en-US" sz="1500" kern="100" dirty="0">
                    <a:effectLst/>
                    <a:latin typeface="Verdana" panose="020B0604030504040204" pitchFamily="34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 is the reward function, given by function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500" i="1" kern="1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500" i="1" kern="1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𝑔</m:t>
                        </m:r>
                      </m:e>
                      <m:sub>
                        <m:r>
                          <a:rPr lang="en-US" sz="1500" i="1" kern="1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𝑘</m:t>
                        </m:r>
                      </m:sub>
                    </m:sSub>
                    <m:r>
                      <a:rPr lang="en-US" sz="1500" i="1" kern="10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(</m:t>
                    </m:r>
                    <m:sSub>
                      <m:sSubPr>
                        <m:ctrlPr>
                          <a:rPr lang="en-US" sz="1500" i="1" kern="1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500" i="1" kern="1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1500" i="1" kern="1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𝑘</m:t>
                        </m:r>
                      </m:sub>
                    </m:sSub>
                    <m:r>
                      <a:rPr lang="en-US" sz="1500" i="1" kern="10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,</m:t>
                    </m:r>
                    <m:sSub>
                      <m:sSubPr>
                        <m:ctrlPr>
                          <a:rPr lang="en-US" sz="1500" i="1" kern="1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500" i="1" kern="1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𝑢</m:t>
                        </m:r>
                      </m:e>
                      <m:sub>
                        <m:r>
                          <a:rPr lang="en-US" sz="1500" i="1" kern="10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𝑘</m:t>
                        </m:r>
                      </m:sub>
                    </m:sSub>
                    <m:r>
                      <a:rPr lang="en-US" sz="1500" i="1" kern="10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US" sz="1500" kern="100" dirty="0">
                    <a:effectLst/>
                    <a:latin typeface="Verdana" panose="020B0604030504040204" pitchFamily="34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. It provides a scalar feedback </a:t>
                </a:r>
                <a:r>
                  <a:rPr lang="en-US" sz="1500" kern="100" dirty="0">
                    <a:latin typeface="Verdana" panose="020B0604030504040204" pitchFamily="34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for</a:t>
                </a:r>
                <a:r>
                  <a:rPr lang="en-US" sz="1500" kern="100" dirty="0">
                    <a:effectLst/>
                    <a:latin typeface="Verdana" panose="020B0604030504040204" pitchFamily="34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 the action and is defined as a weighted sum of two components:</a:t>
                </a:r>
              </a:p>
              <a:p>
                <a:pPr marL="800100" lvl="1" indent="-342900" algn="l">
                  <a:buClr>
                    <a:srgbClr val="46C1AB"/>
                  </a:buClr>
                  <a:buFont typeface="Arial" panose="020B0604020202020204" pitchFamily="34" charset="0"/>
                  <a:buChar char="•"/>
                </a:pPr>
                <a:r>
                  <a:rPr lang="en-US" sz="1500" kern="100" dirty="0">
                    <a:effectLst/>
                    <a:latin typeface="Verdana" panose="020B0604030504040204" pitchFamily="34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  </a:t>
                </a:r>
                <a:r>
                  <a:rPr lang="en-US" sz="1300" kern="100" dirty="0">
                    <a:effectLst/>
                    <a:latin typeface="Verdana" panose="020B0604030504040204" pitchFamily="34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the negative CPU cost</a:t>
                </a:r>
              </a:p>
              <a:p>
                <a:pPr marL="800100" lvl="1" indent="-342900" algn="l">
                  <a:buClr>
                    <a:srgbClr val="46C1AB"/>
                  </a:buClr>
                  <a:buFont typeface="Arial" panose="020B0604020202020204" pitchFamily="34" charset="0"/>
                  <a:buChar char="•"/>
                </a:pPr>
                <a:r>
                  <a:rPr lang="en-US" sz="1300" kern="100" dirty="0">
                    <a:effectLst/>
                    <a:latin typeface="Verdana" panose="020B0604030504040204" pitchFamily="34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  the negative task latency  </a:t>
                </a:r>
              </a:p>
              <a:p>
                <a:pPr marL="800100" lvl="1" indent="-342900" algn="l">
                  <a:buClr>
                    <a:srgbClr val="46C1AB"/>
                  </a:buClr>
                  <a:buFont typeface="Arial" panose="020B0604020202020204" pitchFamily="34" charset="0"/>
                  <a:buChar char="•"/>
                </a:pPr>
                <a:endParaRPr lang="en-US" sz="1300" kern="100" dirty="0">
                  <a:latin typeface="Verdana" panose="020B0604030504040204" pitchFamily="34" charset="0"/>
                  <a:ea typeface="Verdana" panose="020B0604030504040204" pitchFamily="34" charset="0"/>
                  <a:cs typeface="Times New Roman" panose="02020603050405020304" pitchFamily="18" charset="0"/>
                </a:endParaRPr>
              </a:p>
              <a:p>
                <a:pPr marL="285750" marR="0" indent="-285750" algn="l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  <a:buClr>
                    <a:srgbClr val="46C1AB"/>
                  </a:buClr>
                  <a:buFont typeface="Wingdings" panose="05000000000000000000" pitchFamily="2" charset="2"/>
                  <a:buChar char="q"/>
                </a:pPr>
                <a:r>
                  <a:rPr lang="en-US" sz="1500" kern="100" dirty="0">
                    <a:effectLst/>
                    <a:latin typeface="Verdana" panose="020B0604030504040204" pitchFamily="34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The aim is to optimize through the reward an objective function that consists of: </a:t>
                </a:r>
              </a:p>
              <a:p>
                <a:pPr marL="857250" lvl="1" indent="-400050" algn="l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  <a:buClr>
                    <a:srgbClr val="46C1AB"/>
                  </a:buClr>
                  <a:buFont typeface="Arial" panose="020B0604020202020204" pitchFamily="34" charset="0"/>
                  <a:buChar char="•"/>
                </a:pPr>
                <a:r>
                  <a:rPr lang="en-US" sz="1300" kern="100" dirty="0">
                    <a:latin typeface="Verdana" panose="020B0604030504040204" pitchFamily="34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n</a:t>
                </a:r>
                <a:r>
                  <a:rPr lang="en-US" sz="1300" kern="100" dirty="0">
                    <a:effectLst/>
                    <a:latin typeface="Verdana" panose="020B0604030504040204" pitchFamily="34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odes’ operational cost</a:t>
                </a:r>
              </a:p>
              <a:p>
                <a:pPr marL="857250" lvl="1" indent="-400050" algn="l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  <a:buClr>
                    <a:srgbClr val="46C1AB"/>
                  </a:buClr>
                  <a:buFont typeface="Arial" panose="020B0604020202020204" pitchFamily="34" charset="0"/>
                  <a:buChar char="•"/>
                </a:pPr>
                <a:r>
                  <a:rPr lang="en-US" sz="1300" kern="100" dirty="0">
                    <a:effectLst/>
                    <a:latin typeface="Verdana" panose="020B0604030504040204" pitchFamily="34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the utilization of the activated infrastructure resources </a:t>
                </a:r>
              </a:p>
              <a:p>
                <a:pPr marL="857250" lvl="1" indent="-400050" algn="l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  <a:buClr>
                    <a:srgbClr val="46C1AB"/>
                  </a:buClr>
                  <a:buFont typeface="Arial" panose="020B0604020202020204" pitchFamily="34" charset="0"/>
                  <a:buChar char="•"/>
                </a:pPr>
                <a:r>
                  <a:rPr lang="en-US" sz="1300" kern="100" dirty="0">
                    <a:effectLst/>
                    <a:latin typeface="Verdana" panose="020B0604030504040204" pitchFamily="34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the applications’ latency </a:t>
                </a: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64" name="Content Placeholder 63">
                <a:extLst>
                  <a:ext uri="{FF2B5EF4-FFF2-40B4-BE49-F238E27FC236}">
                    <a16:creationId xmlns:a16="http://schemas.microsoft.com/office/drawing/2014/main" id="{791998CD-FB21-990C-9F3A-159A6BFCC90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7" t="-893"/>
                </a:stretch>
              </a:blipFill>
            </p:spPr>
            <p:txBody>
              <a:bodyPr/>
              <a:lstStyle/>
              <a:p>
                <a:r>
                  <a:rPr lang="en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32D14A50-87C6-8F27-DA71-58A9D37C3761}"/>
                  </a:ext>
                </a:extLst>
              </p:cNvPr>
              <p:cNvSpPr/>
              <p:nvPr/>
            </p:nvSpPr>
            <p:spPr>
              <a:xfrm>
                <a:off x="6519889" y="5570293"/>
                <a:ext cx="714376" cy="713403"/>
              </a:xfrm>
              <a:prstGeom prst="ellipse">
                <a:avLst/>
              </a:prstGeom>
              <a:solidFill>
                <a:schemeClr val="accent1">
                  <a:alpha val="6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/>
                  <a:t>State 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sz="1200" dirty="0"/>
              </a:p>
            </p:txBody>
          </p:sp>
        </mc:Choice>
        <mc:Fallback xmlns=""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32D14A50-87C6-8F27-DA71-58A9D37C376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19889" y="5570293"/>
                <a:ext cx="714376" cy="713403"/>
              </a:xfrm>
              <a:prstGeom prst="ellipse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D6168F88-6C60-AC56-63B9-0FC020849299}"/>
                  </a:ext>
                </a:extLst>
              </p:cNvPr>
              <p:cNvSpPr/>
              <p:nvPr/>
            </p:nvSpPr>
            <p:spPr>
              <a:xfrm>
                <a:off x="7896250" y="5570288"/>
                <a:ext cx="714375" cy="713403"/>
              </a:xfrm>
              <a:prstGeom prst="ellipse">
                <a:avLst/>
              </a:prstGeom>
              <a:solidFill>
                <a:schemeClr val="accent1">
                  <a:alpha val="6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/>
                  <a:t>State 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sz="1200" dirty="0"/>
              </a:p>
            </p:txBody>
          </p:sp>
        </mc:Choice>
        <mc:Fallback xmlns=""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D6168F88-6C60-AC56-63B9-0FC02084929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96250" y="5570288"/>
                <a:ext cx="714375" cy="713403"/>
              </a:xfrm>
              <a:prstGeom prst="ellipse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C51E2A75-4445-BEF1-1B3C-A6D9733494C7}"/>
                  </a:ext>
                </a:extLst>
              </p:cNvPr>
              <p:cNvSpPr/>
              <p:nvPr/>
            </p:nvSpPr>
            <p:spPr>
              <a:xfrm>
                <a:off x="9735357" y="5570290"/>
                <a:ext cx="714375" cy="713403"/>
              </a:xfrm>
              <a:prstGeom prst="ellipse">
                <a:avLst/>
              </a:prstGeom>
              <a:solidFill>
                <a:schemeClr val="accent1">
                  <a:alpha val="6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/>
                  <a:t>State 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b>
                      </m:sSub>
                    </m:oMath>
                  </m:oMathPara>
                </a14:m>
                <a:endParaRPr lang="en-US" sz="1200" dirty="0"/>
              </a:p>
            </p:txBody>
          </p:sp>
        </mc:Choice>
        <mc:Fallback xmlns=""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C51E2A75-4445-BEF1-1B3C-A6D9733494C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35357" y="5570290"/>
                <a:ext cx="714375" cy="713403"/>
              </a:xfrm>
              <a:prstGeom prst="ellipse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0DECD442-E73B-F657-4BBF-770010950147}"/>
                  </a:ext>
                </a:extLst>
              </p:cNvPr>
              <p:cNvSpPr/>
              <p:nvPr/>
            </p:nvSpPr>
            <p:spPr>
              <a:xfrm>
                <a:off x="11226800" y="5570288"/>
                <a:ext cx="714375" cy="713403"/>
              </a:xfrm>
              <a:prstGeom prst="ellipse">
                <a:avLst/>
              </a:prstGeom>
              <a:solidFill>
                <a:schemeClr val="accent1">
                  <a:alpha val="6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/>
                  <a:t>State 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sub>
                      </m:sSub>
                    </m:oMath>
                  </m:oMathPara>
                </a14:m>
                <a:endParaRPr lang="en-US" sz="1200" dirty="0"/>
              </a:p>
            </p:txBody>
          </p:sp>
        </mc:Choice>
        <mc:Fallback xmlns=""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0DECD442-E73B-F657-4BBF-77001095014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26800" y="5570288"/>
                <a:ext cx="714375" cy="713403"/>
              </a:xfrm>
              <a:prstGeom prst="ellipse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6C1AE2AC-5727-051E-1AB6-EC700D753F10}"/>
                  </a:ext>
                </a:extLst>
              </p:cNvPr>
              <p:cNvSpPr txBox="1"/>
              <p:nvPr/>
            </p:nvSpPr>
            <p:spPr>
              <a:xfrm>
                <a:off x="8832081" y="5570288"/>
                <a:ext cx="68181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1" i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⋯</m:t>
                      </m:r>
                    </m:oMath>
                  </m:oMathPara>
                </a14:m>
                <a:endParaRPr lang="en-US" sz="3600" b="1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6C1AE2AC-5727-051E-1AB6-EC700D753F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32081" y="5570288"/>
                <a:ext cx="681819" cy="646331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454DB7AD-4A58-D5C8-5FA5-450B8FB70C20}"/>
              </a:ext>
            </a:extLst>
          </p:cNvPr>
          <p:cNvCxnSpPr>
            <a:cxnSpLocks/>
            <a:stCxn id="67" idx="6"/>
            <a:endCxn id="68" idx="2"/>
          </p:cNvCxnSpPr>
          <p:nvPr/>
        </p:nvCxnSpPr>
        <p:spPr>
          <a:xfrm flipV="1">
            <a:off x="10449732" y="5926990"/>
            <a:ext cx="777068" cy="2"/>
          </a:xfrm>
          <a:prstGeom prst="straightConnector1">
            <a:avLst/>
          </a:prstGeom>
          <a:ln w="19050" cap="rnd">
            <a:round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955F37FE-724F-4A18-83D2-AA670D117A2F}"/>
              </a:ext>
            </a:extLst>
          </p:cNvPr>
          <p:cNvCxnSpPr>
            <a:stCxn id="65" idx="6"/>
            <a:endCxn id="66" idx="2"/>
          </p:cNvCxnSpPr>
          <p:nvPr/>
        </p:nvCxnSpPr>
        <p:spPr>
          <a:xfrm flipV="1">
            <a:off x="7234265" y="5926990"/>
            <a:ext cx="661985" cy="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C6E75EDC-FD42-0BC3-3A92-21053C953DC4}"/>
                  </a:ext>
                </a:extLst>
              </p:cNvPr>
              <p:cNvSpPr txBox="1"/>
              <p:nvPr/>
            </p:nvSpPr>
            <p:spPr>
              <a:xfrm>
                <a:off x="7234265" y="5649990"/>
                <a:ext cx="64152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b="1" i="1" smtClean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1" i="1" smtClean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𝑼</m:t>
                          </m:r>
                        </m:e>
                        <m:sub>
                          <m:r>
                            <a:rPr lang="en-US" sz="1200" b="1" i="1" smtClean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𝒐</m:t>
                          </m:r>
                        </m:sub>
                      </m:sSub>
                      <m:r>
                        <a:rPr lang="en-US" sz="1200" b="1" i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sz="1200" b="1" i="1" smtClean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1" i="1" smtClean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𝑹</m:t>
                          </m:r>
                        </m:e>
                        <m:sub>
                          <m:r>
                            <a:rPr lang="en-US" sz="1200" b="1" i="1" smtClean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</m:oMath>
                  </m:oMathPara>
                </a14:m>
                <a:endParaRPr lang="en-US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C6E75EDC-FD42-0BC3-3A92-21053C953D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34265" y="5649990"/>
                <a:ext cx="641521" cy="276999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AC1C2767-9284-3EDE-BF54-D40C5CCC74BB}"/>
                  </a:ext>
                </a:extLst>
              </p:cNvPr>
              <p:cNvSpPr txBox="1"/>
              <p:nvPr/>
            </p:nvSpPr>
            <p:spPr>
              <a:xfrm>
                <a:off x="10343609" y="5649990"/>
                <a:ext cx="910762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1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1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𝑼</m:t>
                          </m:r>
                        </m:e>
                        <m:sub>
                          <m:r>
                            <a:rPr lang="en-US" sz="11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  <m:r>
                            <a:rPr lang="en-US" sz="11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1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en-US" sz="1100" b="1" i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sz="11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1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𝑹</m:t>
                          </m:r>
                        </m:e>
                        <m:sub>
                          <m:r>
                            <a:rPr lang="en-US" sz="11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  <m:r>
                            <a:rPr lang="en-US" sz="11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1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en-US" sz="1100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AC1C2767-9284-3EDE-BF54-D40C5CCC74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43609" y="5649990"/>
                <a:ext cx="910762" cy="261610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400004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4BEB3C-68C8-0F5A-EB11-5BD11014B5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Multi agent Deep Q Learning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4A9082-CFFE-0A31-E7ED-9626E39458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F15EB-7BD5-423F-8C89-11777AE77958}" type="slidenum">
              <a:rPr lang="en-IN" smtClean="0"/>
              <a:pPr/>
              <a:t>9</a:t>
            </a:fld>
            <a:endParaRPr lang="en-IN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4" name="Content Placeholder 63">
                <a:extLst>
                  <a:ext uri="{FF2B5EF4-FFF2-40B4-BE49-F238E27FC236}">
                    <a16:creationId xmlns:a16="http://schemas.microsoft.com/office/drawing/2014/main" id="{791998CD-FB21-990C-9F3A-159A6BFCC90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r>
                  <a:rPr lang="en-US" sz="2500" kern="1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Multiple Rollout agents collaborate through time to address the workload demands.</a:t>
                </a:r>
              </a:p>
              <a:p>
                <a:pPr lvl="1"/>
                <a:r>
                  <a:rPr lang="en-US" sz="2300" kern="1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They utilize multiple DQN agents operating across different domains. Their cooperation is governed by the established communication constraints.</a:t>
                </a:r>
              </a:p>
              <a:p>
                <a:pPr lvl="1"/>
                <a:endParaRPr lang="en-US" sz="2300" kern="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r>
                  <a:rPr lang="en-US" sz="25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Each Rollout agent </a:t>
                </a:r>
                <a14:m>
                  <m:oMath xmlns:m="http://schemas.openxmlformats.org/officeDocument/2006/math">
                    <m:r>
                      <a:rPr lang="en-US" sz="25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𝑙</m:t>
                    </m:r>
                    <m:r>
                      <a:rPr lang="en-US" sz="25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∈</m:t>
                    </m:r>
                    <m:r>
                      <a:rPr lang="en-US" sz="25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𝐿</m:t>
                    </m:r>
                  </m:oMath>
                </a14:m>
                <a:r>
                  <a:rPr lang="en-US" sz="25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is assigned with an application demand. Starting from state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500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5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5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𝑙</m:t>
                        </m:r>
                        <m:r>
                          <a:rPr lang="en-US" sz="25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a:rPr lang="en-US" sz="25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𝑘</m:t>
                        </m:r>
                      </m:sub>
                    </m:sSub>
                    <m:r>
                      <a:rPr lang="en-US" sz="2500" b="0" i="1" smtClean="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,</m:t>
                    </m:r>
                  </m:oMath>
                </a14:m>
                <a:r>
                  <a:rPr lang="en-US" sz="25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en-US" sz="2500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it</a:t>
                </a:r>
                <a:r>
                  <a:rPr lang="en-US" sz="25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generates a sequence of </a:t>
                </a:r>
                <a14:m>
                  <m:oMath xmlns:m="http://schemas.openxmlformats.org/officeDocument/2006/math">
                    <m:r>
                      <a:rPr lang="en-US" sz="2500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h</m:t>
                    </m:r>
                    <m:r>
                      <a:rPr lang="en-US" sz="2500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sz="25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actions ,</a:t>
                </a:r>
                <a:r>
                  <a:rPr lang="en-US" sz="2500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acquiring a cumulative </a:t>
                </a:r>
                <a:r>
                  <a:rPr lang="en-US" sz="25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reward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limLoc m:val="undOvr"/>
                        <m:ctrlPr>
                          <a:rPr lang="en-US" sz="2500" i="1">
                            <a:effectLst/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sz="25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𝑛</m:t>
                        </m:r>
                        <m:r>
                          <a:rPr lang="en-US" sz="25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=</m:t>
                        </m:r>
                        <m:r>
                          <a:rPr lang="en-US" sz="25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𝑘</m:t>
                        </m:r>
                      </m:sub>
                      <m:sup>
                        <m:r>
                          <a:rPr lang="en-US" sz="25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𝑘</m:t>
                        </m:r>
                        <m:r>
                          <a:rPr lang="en-US" sz="25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sz="25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h</m:t>
                        </m:r>
                      </m:sup>
                      <m:e>
                        <m:sSub>
                          <m:sSubPr>
                            <m:ctrlPr>
                              <a:rPr lang="en-US" sz="2500" i="1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5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𝑔</m:t>
                            </m:r>
                          </m:e>
                          <m:sub>
                            <m:r>
                              <a:rPr lang="en-US" sz="25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𝑛</m:t>
                            </m:r>
                          </m:sub>
                        </m:sSub>
                        <m:d>
                          <m:dPr>
                            <m:ctrlPr>
                              <a:rPr lang="en-US" sz="2500" i="1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500" i="1">
                                    <a:effectLst/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5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sz="25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𝑙</m:t>
                                </m:r>
                                <m:r>
                                  <a:rPr lang="en-US" sz="25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,</m:t>
                                </m:r>
                                <m:r>
                                  <a:rPr lang="en-US" sz="25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en-US" sz="25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en-US" sz="2500" i="1">
                                    <a:effectLst/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5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𝑢</m:t>
                                </m:r>
                              </m:e>
                              <m:sub>
                                <m:r>
                                  <a:rPr lang="en-US" sz="25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𝑙</m:t>
                                </m:r>
                                <m:r>
                                  <a:rPr lang="en-US" sz="25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,</m:t>
                                </m:r>
                                <m:r>
                                  <a:rPr lang="en-US" sz="25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</m:e>
                    </m:nary>
                  </m:oMath>
                </a14:m>
                <a:r>
                  <a:rPr lang="en-US" sz="2500" kern="1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.</a:t>
                </a:r>
              </a:p>
              <a:p>
                <a:endParaRPr lang="en-US" sz="2500" kern="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r>
                  <a:rPr lang="en-US" sz="25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At state</a:t>
                </a:r>
                <a14:m>
                  <m:oMath xmlns:m="http://schemas.openxmlformats.org/officeDocument/2006/math">
                    <m:r>
                      <a:rPr lang="en-US" sz="2500" dirty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50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2500" i="1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5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5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𝑙</m:t>
                        </m:r>
                        <m:r>
                          <a:rPr lang="en-US" sz="25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a:rPr lang="en-US" sz="25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𝑘</m:t>
                        </m:r>
                        <m:r>
                          <a:rPr lang="en-US" sz="25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sz="25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h</m:t>
                        </m:r>
                      </m:sub>
                    </m:sSub>
                  </m:oMath>
                </a14:m>
                <a:r>
                  <a:rPr lang="en-US" sz="25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it consults a fast sub-optimal policy to evaluate the future cost </a:t>
                </a: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en-US" sz="2500" i="1">
                            <a:effectLst/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2500" i="1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5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US" sz="25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𝑘</m:t>
                            </m:r>
                          </m:sub>
                        </m:sSub>
                      </m:e>
                    </m:acc>
                    <m:r>
                      <a:rPr lang="en-US" sz="25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(</m:t>
                    </m:r>
                    <m:sSub>
                      <m:sSubPr>
                        <m:ctrlPr>
                          <a:rPr lang="en-US" sz="2500" i="1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5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25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𝑙</m:t>
                        </m:r>
                        <m:r>
                          <a:rPr lang="en-US" sz="25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a:rPr lang="en-US" sz="25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𝑘</m:t>
                        </m:r>
                        <m:r>
                          <a:rPr lang="en-US" sz="25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sz="25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h</m:t>
                        </m:r>
                      </m:sub>
                    </m:sSub>
                    <m:d>
                      <m:dPr>
                        <m:ctrlPr>
                          <a:rPr lang="en-US" sz="25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500" i="1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5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25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𝑙</m:t>
                            </m:r>
                            <m:r>
                              <a:rPr lang="en-US" sz="25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,</m:t>
                            </m:r>
                            <m:r>
                              <a:rPr lang="en-US" sz="25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𝑘</m:t>
                            </m:r>
                            <m:r>
                              <a:rPr lang="en-US" sz="25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+</m:t>
                            </m:r>
                            <m:r>
                              <a:rPr lang="en-US" sz="25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h</m:t>
                            </m:r>
                          </m:sub>
                        </m:sSub>
                        <m:r>
                          <a:rPr lang="en-US" sz="25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2500" i="1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5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en-US" sz="25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𝑙</m:t>
                            </m:r>
                            <m:r>
                              <a:rPr lang="en-US" sz="25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,</m:t>
                            </m:r>
                            <m:r>
                              <a:rPr lang="en-US" sz="25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𝑘</m:t>
                            </m:r>
                            <m:r>
                              <a:rPr lang="en-US" sz="25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+</m:t>
                            </m:r>
                            <m:r>
                              <a:rPr lang="en-US" sz="25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h</m:t>
                            </m:r>
                          </m:sub>
                        </m:sSub>
                      </m:e>
                    </m:d>
                    <m:r>
                      <a:rPr lang="en-US" sz="2500" b="0" i="1" smtClean="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. </m:t>
                    </m:r>
                  </m:oMath>
                </a14:m>
                <a:endParaRPr lang="en-GB" sz="2500" b="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endParaRPr lang="en-US" sz="2500" kern="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r>
                  <a:rPr lang="en-US" sz="2500" kern="1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The </a:t>
                </a:r>
                <a:r>
                  <a:rPr lang="en-US" sz="2500" kern="100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agent places the microservice where the minimum accumulated cost 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limLoc m:val="undOvr"/>
                        <m:ctrlPr>
                          <a:rPr lang="en-US" sz="2500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sz="25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𝑛</m:t>
                        </m:r>
                        <m:r>
                          <a:rPr lang="en-US" sz="25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=</m:t>
                        </m:r>
                        <m:r>
                          <a:rPr lang="en-US" sz="25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𝑘</m:t>
                        </m:r>
                      </m:sub>
                      <m:sup>
                        <m:r>
                          <a:rPr lang="en-US" sz="25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𝑘</m:t>
                        </m:r>
                        <m:r>
                          <a:rPr lang="en-US" sz="25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sz="25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h</m:t>
                        </m:r>
                      </m:sup>
                      <m:e>
                        <m:sSub>
                          <m:sSubPr>
                            <m:ctrlPr>
                              <a:rPr lang="en-US" sz="2500" i="1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5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𝑔</m:t>
                            </m:r>
                          </m:e>
                          <m:sub>
                            <m:r>
                              <a:rPr lang="en-US" sz="25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𝑛</m:t>
                            </m:r>
                          </m:sub>
                        </m:sSub>
                        <m:d>
                          <m:dPr>
                            <m:ctrlPr>
                              <a:rPr lang="en-US" sz="2500" i="1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500" i="1">
                                    <a:effectLst/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5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sz="25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𝑙</m:t>
                                </m:r>
                                <m:r>
                                  <a:rPr lang="en-US" sz="25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,</m:t>
                                </m:r>
                                <m:r>
                                  <a:rPr lang="en-US" sz="25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en-US" sz="25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en-US" sz="2500" i="1">
                                    <a:effectLst/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5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𝑢</m:t>
                                </m:r>
                              </m:e>
                              <m:sub>
                                <m:r>
                                  <a:rPr lang="en-US" sz="25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𝑙</m:t>
                                </m:r>
                                <m:r>
                                  <a:rPr lang="en-US" sz="25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,</m:t>
                                </m:r>
                                <m:r>
                                  <a:rPr lang="en-US" sz="25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</m:e>
                    </m:nary>
                    <m:r>
                      <a:rPr lang="en-US" sz="2500" b="0" i="0" smtClean="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+</m:t>
                    </m:r>
                    <m:acc>
                      <m:accPr>
                        <m:chr m:val="̃"/>
                        <m:ctrlPr>
                          <a:rPr lang="en-US" sz="25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25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500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US" sz="2500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𝑘</m:t>
                            </m:r>
                          </m:sub>
                        </m:sSub>
                      </m:e>
                    </m:acc>
                    <m:r>
                      <a:rPr lang="en-US" sz="2500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(</m:t>
                    </m:r>
                    <m:sSub>
                      <m:sSubPr>
                        <m:ctrlPr>
                          <a:rPr lang="en-US" sz="25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5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25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𝑙</m:t>
                        </m:r>
                        <m:r>
                          <a:rPr lang="en-US" sz="25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a:rPr lang="en-US" sz="25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𝑘</m:t>
                        </m:r>
                        <m:r>
                          <a:rPr lang="en-US" sz="25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sz="25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h</m:t>
                        </m:r>
                      </m:sub>
                    </m:sSub>
                    <m:d>
                      <m:dPr>
                        <m:ctrlPr>
                          <a:rPr lang="en-US" sz="25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5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500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2500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𝑙</m:t>
                            </m:r>
                            <m:r>
                              <a:rPr lang="en-US" sz="2500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,</m:t>
                            </m:r>
                            <m:r>
                              <a:rPr lang="en-US" sz="2500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𝑘</m:t>
                            </m:r>
                            <m:r>
                              <a:rPr lang="en-US" sz="2500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+</m:t>
                            </m:r>
                            <m:r>
                              <a:rPr lang="en-US" sz="2500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h</m:t>
                            </m:r>
                          </m:sub>
                        </m:sSub>
                        <m:r>
                          <a:rPr lang="en-US" sz="25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25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500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en-US" sz="2500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𝑙</m:t>
                            </m:r>
                            <m:r>
                              <a:rPr lang="en-US" sz="2500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,</m:t>
                            </m:r>
                            <m:r>
                              <a:rPr lang="en-US" sz="2500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𝑘</m:t>
                            </m:r>
                            <m:r>
                              <a:rPr lang="en-US" sz="2500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+</m:t>
                            </m:r>
                            <m:r>
                              <a:rPr lang="en-US" sz="2500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h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500" kern="1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is achieved.</a:t>
                </a:r>
              </a:p>
              <a:p>
                <a:endParaRPr lang="en-US" sz="2500" kern="100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r>
                  <a:rPr lang="en-US" sz="2500" kern="100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To curtail the exploration space, only feasible placements are evaluated (i.e., nodes that respect latency, security and capacity constraints).</a:t>
                </a:r>
                <a:endParaRPr lang="en-US" sz="2500" kern="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64" name="Content Placeholder 63">
                <a:extLst>
                  <a:ext uri="{FF2B5EF4-FFF2-40B4-BE49-F238E27FC236}">
                    <a16:creationId xmlns:a16="http://schemas.microsoft.com/office/drawing/2014/main" id="{791998CD-FB21-990C-9F3A-159A6BFCC90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536" t="-2009" r="-750"/>
                </a:stretch>
              </a:blipFill>
            </p:spPr>
            <p:txBody>
              <a:bodyPr/>
              <a:lstStyle/>
              <a:p>
                <a:r>
                  <a:rPr lang="en-G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89249014"/>
      </p:ext>
    </p:extLst>
  </p:cSld>
  <p:clrMapOvr>
    <a:masterClrMapping/>
  </p:clrMapOvr>
</p:sld>
</file>

<file path=ppt/theme/theme1.xml><?xml version="1.0" encoding="utf-8"?>
<a:theme xmlns:a="http://schemas.openxmlformats.org/drawingml/2006/main" name="3_Office Theme">
  <a:themeElements>
    <a:clrScheme name="Custom 7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152B77"/>
      </a:accent1>
      <a:accent2>
        <a:srgbClr val="D50581"/>
      </a:accent2>
      <a:accent3>
        <a:srgbClr val="943AAC"/>
      </a:accent3>
      <a:accent4>
        <a:srgbClr val="000000"/>
      </a:accent4>
      <a:accent5>
        <a:srgbClr val="FFFFFF"/>
      </a:accent5>
      <a:accent6>
        <a:srgbClr val="AA6B03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10730</TotalTime>
  <Words>1533</Words>
  <Application>Microsoft Macintosh PowerPoint</Application>
  <PresentationFormat>Widescreen</PresentationFormat>
  <Paragraphs>204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5" baseType="lpstr">
      <vt:lpstr>Arial</vt:lpstr>
      <vt:lpstr>Calibri</vt:lpstr>
      <vt:lpstr>Cambria Math</vt:lpstr>
      <vt:lpstr>Century Gothic</vt:lpstr>
      <vt:lpstr>Montserrat</vt:lpstr>
      <vt:lpstr>Noto Sans</vt:lpstr>
      <vt:lpstr>Open Sans</vt:lpstr>
      <vt:lpstr>Verdana</vt:lpstr>
      <vt:lpstr>Wingdings</vt:lpstr>
      <vt:lpstr>3_Office Theme</vt:lpstr>
      <vt:lpstr>PowerPoint Presentation</vt:lpstr>
      <vt:lpstr>Presentation Outline</vt:lpstr>
      <vt:lpstr>Introduction</vt:lpstr>
      <vt:lpstr>State-of-the-art</vt:lpstr>
      <vt:lpstr>Research Goal</vt:lpstr>
      <vt:lpstr>Methodology</vt:lpstr>
      <vt:lpstr>Problem Formulation</vt:lpstr>
      <vt:lpstr>Problem Formulation - MDP</vt:lpstr>
      <vt:lpstr>Multi agent Deep Q Learning</vt:lpstr>
      <vt:lpstr>Multi agent Deep Reinforcement Learning</vt:lpstr>
      <vt:lpstr>Simulation Experiments</vt:lpstr>
      <vt:lpstr>Simulation Experiments</vt:lpstr>
      <vt:lpstr>Simulation Experiments</vt:lpstr>
      <vt:lpstr>Conclusion &amp; future directions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OV</dc:creator>
  <cp:lastModifiedBy>Makris Prodromos</cp:lastModifiedBy>
  <cp:revision>358</cp:revision>
  <dcterms:created xsi:type="dcterms:W3CDTF">2020-04-10T03:28:51Z</dcterms:created>
  <dcterms:modified xsi:type="dcterms:W3CDTF">2023-10-26T07:13:30Z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